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Black"/>
      <p:bold r:id="rId32"/>
      <p:boldItalic r:id="rId33"/>
    </p:embeddedFont>
    <p:embeddedFont>
      <p:font typeface="Anaheim"/>
      <p:regular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Quicksan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icksand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Black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Black-bold.fntdata"/><Relationship Id="rId13" Type="http://schemas.openxmlformats.org/officeDocument/2006/relationships/slide" Target="slides/slide9.xml"/><Relationship Id="rId35" Type="http://schemas.openxmlformats.org/officeDocument/2006/relationships/font" Target="fonts/Lato-regular.fntdata"/><Relationship Id="rId12" Type="http://schemas.openxmlformats.org/officeDocument/2006/relationships/slide" Target="slides/slide8.xml"/><Relationship Id="rId34" Type="http://schemas.openxmlformats.org/officeDocument/2006/relationships/font" Target="fonts/Anaheim-regular.fntdata"/><Relationship Id="rId15" Type="http://schemas.openxmlformats.org/officeDocument/2006/relationships/slide" Target="slides/slide11.xml"/><Relationship Id="rId37" Type="http://schemas.openxmlformats.org/officeDocument/2006/relationships/font" Target="fonts/Lato-italic.fntdata"/><Relationship Id="rId14" Type="http://schemas.openxmlformats.org/officeDocument/2006/relationships/slide" Target="slides/slide10.xml"/><Relationship Id="rId36" Type="http://schemas.openxmlformats.org/officeDocument/2006/relationships/font" Target="fonts/Lato-bold.fntdata"/><Relationship Id="rId17" Type="http://schemas.openxmlformats.org/officeDocument/2006/relationships/slide" Target="slides/slide13.xml"/><Relationship Id="rId39" Type="http://schemas.openxmlformats.org/officeDocument/2006/relationships/font" Target="fonts/Quicksand-regular.fntdata"/><Relationship Id="rId16" Type="http://schemas.openxmlformats.org/officeDocument/2006/relationships/slide" Target="slides/slide12.xml"/><Relationship Id="rId38" Type="http://schemas.openxmlformats.org/officeDocument/2006/relationships/font" Target="fonts/La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0673c71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f0673c71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031c103ac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031c103ac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031c103ac5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031c103ac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031c103ac5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031c103ac5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031c103ac5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031c103ac5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031c103ac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031c103ac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052d2460d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052d2460d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052d2460d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052d2460d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031c103ac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031c103ac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031c103ac5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031c103ac5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05e7a3fdd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05e7a3fdd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d279b9a442_0_1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d279b9a442_0_1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031c103ac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031c103ac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031c103a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031c103a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031c103ac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031c103ac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031c103ac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031c103ac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031c103ac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031c103ac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031c103ac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031c103ac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031c103ac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031c103ac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831375" y="-141300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550750" y="1138875"/>
            <a:ext cx="3718200" cy="20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50750" y="3391100"/>
            <a:ext cx="37182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7166761" y="32243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467773" y="18582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250460" y="452850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220489" y="-68715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362285" y="285486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414750" y="81650"/>
            <a:ext cx="947533" cy="947533"/>
            <a:chOff x="3912750" y="637550"/>
            <a:chExt cx="947533" cy="947533"/>
          </a:xfrm>
        </p:grpSpPr>
        <p:sp>
          <p:nvSpPr>
            <p:cNvPr id="19" name="Google Shape;19;p2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2877525" y="47552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/>
          <p:nvPr/>
        </p:nvSpPr>
        <p:spPr>
          <a:xfrm flipH="1">
            <a:off x="794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"/>
          <p:cNvSpPr txBox="1"/>
          <p:nvPr>
            <p:ph idx="1" type="subTitle"/>
          </p:nvPr>
        </p:nvSpPr>
        <p:spPr>
          <a:xfrm>
            <a:off x="2026575" y="3231975"/>
            <a:ext cx="50817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1"/>
          <p:cNvSpPr txBox="1"/>
          <p:nvPr>
            <p:ph hasCustomPrompt="1" type="title"/>
          </p:nvPr>
        </p:nvSpPr>
        <p:spPr>
          <a:xfrm>
            <a:off x="1142700" y="1173300"/>
            <a:ext cx="68586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2" name="Google Shape;132;p11"/>
          <p:cNvSpPr/>
          <p:nvPr/>
        </p:nvSpPr>
        <p:spPr>
          <a:xfrm rot="10800000">
            <a:off x="3787264" y="-1056324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1"/>
          <p:cNvSpPr/>
          <p:nvPr/>
        </p:nvSpPr>
        <p:spPr>
          <a:xfrm flipH="1" rot="5400000">
            <a:off x="-3290186" y="-562549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1"/>
          <p:cNvSpPr/>
          <p:nvPr/>
        </p:nvSpPr>
        <p:spPr>
          <a:xfrm rot="10800000">
            <a:off x="472704" y="-73060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"/>
          <p:cNvSpPr/>
          <p:nvPr/>
        </p:nvSpPr>
        <p:spPr>
          <a:xfrm rot="10800000">
            <a:off x="-823764" y="157311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"/>
          <p:cNvSpPr/>
          <p:nvPr/>
        </p:nvSpPr>
        <p:spPr>
          <a:xfrm rot="10800000">
            <a:off x="462593" y="469178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/>
          <p:cNvSpPr/>
          <p:nvPr/>
        </p:nvSpPr>
        <p:spPr>
          <a:xfrm rot="10800000">
            <a:off x="3459729" y="4344791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/>
          <p:cNvSpPr/>
          <p:nvPr/>
        </p:nvSpPr>
        <p:spPr>
          <a:xfrm rot="10800000">
            <a:off x="8607386" y="-40252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/>
          <p:cNvSpPr/>
          <p:nvPr/>
        </p:nvSpPr>
        <p:spPr>
          <a:xfrm flipH="1">
            <a:off x="8776662" y="241591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 flipH="1">
            <a:off x="7149694" y="4426795"/>
            <a:ext cx="1265051" cy="1265051"/>
            <a:chOff x="3912750" y="637550"/>
            <a:chExt cx="947533" cy="947533"/>
          </a:xfrm>
        </p:grpSpPr>
        <p:sp>
          <p:nvSpPr>
            <p:cNvPr id="141" name="Google Shape;141;p11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5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"/>
          <p:cNvSpPr/>
          <p:nvPr/>
        </p:nvSpPr>
        <p:spPr>
          <a:xfrm flipH="1">
            <a:off x="975451" y="-231496"/>
            <a:ext cx="8428467" cy="5606479"/>
          </a:xfrm>
          <a:custGeom>
            <a:rect b="b" l="l" r="r" t="t"/>
            <a:pathLst>
              <a:path extrusionOk="0" h="69676" w="104747">
                <a:moveTo>
                  <a:pt x="0" y="1"/>
                </a:moveTo>
                <a:lnTo>
                  <a:pt x="0" y="69676"/>
                </a:lnTo>
                <a:lnTo>
                  <a:pt x="1799" y="69676"/>
                </a:lnTo>
                <a:cubicBezTo>
                  <a:pt x="5385" y="68581"/>
                  <a:pt x="10134" y="66536"/>
                  <a:pt x="15229" y="62693"/>
                </a:cubicBezTo>
                <a:cubicBezTo>
                  <a:pt x="25977" y="54592"/>
                  <a:pt x="20111" y="44816"/>
                  <a:pt x="30871" y="30850"/>
                </a:cubicBezTo>
                <a:cubicBezTo>
                  <a:pt x="41619" y="16883"/>
                  <a:pt x="59776" y="24984"/>
                  <a:pt x="85194" y="12973"/>
                </a:cubicBezTo>
                <a:cubicBezTo>
                  <a:pt x="96859" y="7464"/>
                  <a:pt x="102289" y="3978"/>
                  <a:pt x="104747" y="1822"/>
                </a:cubicBezTo>
                <a:lnTo>
                  <a:pt x="104747" y="1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3"/>
          <p:cNvSpPr txBox="1"/>
          <p:nvPr>
            <p:ph type="title"/>
          </p:nvPr>
        </p:nvSpPr>
        <p:spPr>
          <a:xfrm>
            <a:off x="1991575" y="17541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1" type="subTitle"/>
          </p:nvPr>
        </p:nvSpPr>
        <p:spPr>
          <a:xfrm>
            <a:off x="1991575" y="2116975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2" type="title"/>
          </p:nvPr>
        </p:nvSpPr>
        <p:spPr>
          <a:xfrm>
            <a:off x="5786525" y="17541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50" name="Google Shape;150;p13"/>
          <p:cNvSpPr txBox="1"/>
          <p:nvPr>
            <p:ph idx="3" type="subTitle"/>
          </p:nvPr>
        </p:nvSpPr>
        <p:spPr>
          <a:xfrm>
            <a:off x="5786525" y="2116975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4" type="title"/>
          </p:nvPr>
        </p:nvSpPr>
        <p:spPr>
          <a:xfrm>
            <a:off x="1991575" y="309405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idx="5" type="title"/>
          </p:nvPr>
        </p:nvSpPr>
        <p:spPr>
          <a:xfrm>
            <a:off x="5786525" y="309405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6" type="subTitle"/>
          </p:nvPr>
        </p:nvSpPr>
        <p:spPr>
          <a:xfrm>
            <a:off x="5786525" y="3455900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3"/>
          <p:cNvSpPr txBox="1"/>
          <p:nvPr>
            <p:ph hasCustomPrompt="1" idx="7" type="title"/>
          </p:nvPr>
        </p:nvSpPr>
        <p:spPr>
          <a:xfrm>
            <a:off x="1068700" y="1852888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/>
          <p:nvPr>
            <p:ph hasCustomPrompt="1" idx="8" type="title"/>
          </p:nvPr>
        </p:nvSpPr>
        <p:spPr>
          <a:xfrm>
            <a:off x="4868250" y="1858800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/>
          <p:nvPr>
            <p:ph hasCustomPrompt="1" idx="9" type="title"/>
          </p:nvPr>
        </p:nvSpPr>
        <p:spPr>
          <a:xfrm>
            <a:off x="1068700" y="3193550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/>
          <p:nvPr>
            <p:ph hasCustomPrompt="1" idx="13" type="title"/>
          </p:nvPr>
        </p:nvSpPr>
        <p:spPr>
          <a:xfrm>
            <a:off x="4868250" y="3198175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/>
          <p:nvPr>
            <p:ph idx="14" type="subTitle"/>
          </p:nvPr>
        </p:nvSpPr>
        <p:spPr>
          <a:xfrm>
            <a:off x="1991575" y="3455900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3"/>
          <p:cNvSpPr txBox="1"/>
          <p:nvPr>
            <p:ph idx="15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3"/>
          <p:cNvSpPr/>
          <p:nvPr/>
        </p:nvSpPr>
        <p:spPr>
          <a:xfrm flipH="1">
            <a:off x="-354865" y="376893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"/>
          <p:cNvSpPr/>
          <p:nvPr/>
        </p:nvSpPr>
        <p:spPr>
          <a:xfrm flipH="1">
            <a:off x="8038179" y="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"/>
          <p:cNvSpPr/>
          <p:nvPr/>
        </p:nvSpPr>
        <p:spPr>
          <a:xfrm flipH="1">
            <a:off x="1439917" y="-21262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3"/>
          <p:cNvSpPr/>
          <p:nvPr/>
        </p:nvSpPr>
        <p:spPr>
          <a:xfrm flipH="1">
            <a:off x="4166028" y="-8144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"/>
          <p:cNvSpPr/>
          <p:nvPr/>
        </p:nvSpPr>
        <p:spPr>
          <a:xfrm flipH="1">
            <a:off x="4296960" y="459712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"/>
          <p:cNvSpPr/>
          <p:nvPr/>
        </p:nvSpPr>
        <p:spPr>
          <a:xfrm flipH="1">
            <a:off x="815942" y="46917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"/>
          <p:cNvSpPr/>
          <p:nvPr/>
        </p:nvSpPr>
        <p:spPr>
          <a:xfrm>
            <a:off x="-300650" y="105975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13"/>
          <p:cNvGrpSpPr/>
          <p:nvPr/>
        </p:nvGrpSpPr>
        <p:grpSpPr>
          <a:xfrm>
            <a:off x="7878949" y="4237907"/>
            <a:ext cx="1265051" cy="1265051"/>
            <a:chOff x="3912750" y="637550"/>
            <a:chExt cx="947533" cy="947533"/>
          </a:xfrm>
        </p:grpSpPr>
        <p:sp>
          <p:nvSpPr>
            <p:cNvPr id="168" name="Google Shape;168;p13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0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"/>
          <p:cNvSpPr/>
          <p:nvPr/>
        </p:nvSpPr>
        <p:spPr>
          <a:xfrm rot="-7572997">
            <a:off x="-207075" y="161699"/>
            <a:ext cx="1423590" cy="1423551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"/>
          <p:cNvSpPr/>
          <p:nvPr/>
        </p:nvSpPr>
        <p:spPr>
          <a:xfrm rot="10800000">
            <a:off x="4488413" y="-269325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4"/>
          <p:cNvSpPr/>
          <p:nvPr/>
        </p:nvSpPr>
        <p:spPr>
          <a:xfrm rot="-7572997">
            <a:off x="1036036" y="941999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4"/>
          <p:cNvSpPr/>
          <p:nvPr/>
        </p:nvSpPr>
        <p:spPr>
          <a:xfrm flipH="1" rot="10800000">
            <a:off x="2447728" y="53824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" name="Google Shape;176;p14"/>
          <p:cNvGrpSpPr/>
          <p:nvPr/>
        </p:nvGrpSpPr>
        <p:grpSpPr>
          <a:xfrm flipH="1" rot="10800000">
            <a:off x="8132126" y="-5"/>
            <a:ext cx="1265051" cy="1265051"/>
            <a:chOff x="3912750" y="637550"/>
            <a:chExt cx="947533" cy="947533"/>
          </a:xfrm>
        </p:grpSpPr>
        <p:sp>
          <p:nvSpPr>
            <p:cNvPr id="177" name="Google Shape;177;p14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14"/>
          <p:cNvSpPr txBox="1"/>
          <p:nvPr>
            <p:ph type="title"/>
          </p:nvPr>
        </p:nvSpPr>
        <p:spPr>
          <a:xfrm>
            <a:off x="4788150" y="2932725"/>
            <a:ext cx="35670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14"/>
          <p:cNvSpPr txBox="1"/>
          <p:nvPr>
            <p:ph idx="1" type="body"/>
          </p:nvPr>
        </p:nvSpPr>
        <p:spPr>
          <a:xfrm>
            <a:off x="4761600" y="1621275"/>
            <a:ext cx="36201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1" name="Google Shape;181;p14"/>
          <p:cNvSpPr/>
          <p:nvPr/>
        </p:nvSpPr>
        <p:spPr>
          <a:xfrm flipH="1">
            <a:off x="-346512" y="-725638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5"/>
          <p:cNvSpPr txBox="1"/>
          <p:nvPr>
            <p:ph idx="1" type="subTitle"/>
          </p:nvPr>
        </p:nvSpPr>
        <p:spPr>
          <a:xfrm>
            <a:off x="3406188" y="2642660"/>
            <a:ext cx="2331600" cy="5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5" name="Google Shape;185;p15"/>
          <p:cNvSpPr txBox="1"/>
          <p:nvPr>
            <p:ph idx="2" type="subTitle"/>
          </p:nvPr>
        </p:nvSpPr>
        <p:spPr>
          <a:xfrm>
            <a:off x="1048988" y="2642660"/>
            <a:ext cx="2331600" cy="5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6" name="Google Shape;186;p15"/>
          <p:cNvSpPr txBox="1"/>
          <p:nvPr>
            <p:ph idx="3" type="subTitle"/>
          </p:nvPr>
        </p:nvSpPr>
        <p:spPr>
          <a:xfrm>
            <a:off x="5763401" y="2642660"/>
            <a:ext cx="2331600" cy="5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7" name="Google Shape;187;p15"/>
          <p:cNvSpPr txBox="1"/>
          <p:nvPr>
            <p:ph idx="4" type="subTitle"/>
          </p:nvPr>
        </p:nvSpPr>
        <p:spPr>
          <a:xfrm>
            <a:off x="1049000" y="3349701"/>
            <a:ext cx="23316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8" name="Google Shape;188;p15"/>
          <p:cNvSpPr txBox="1"/>
          <p:nvPr>
            <p:ph idx="5" type="subTitle"/>
          </p:nvPr>
        </p:nvSpPr>
        <p:spPr>
          <a:xfrm>
            <a:off x="3406200" y="3351499"/>
            <a:ext cx="23316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9" name="Google Shape;189;p15"/>
          <p:cNvSpPr txBox="1"/>
          <p:nvPr>
            <p:ph idx="6" type="subTitle"/>
          </p:nvPr>
        </p:nvSpPr>
        <p:spPr>
          <a:xfrm>
            <a:off x="5763400" y="3350875"/>
            <a:ext cx="23316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0" name="Google Shape;190;p15"/>
          <p:cNvSpPr/>
          <p:nvPr/>
        </p:nvSpPr>
        <p:spPr>
          <a:xfrm flipH="1" rot="5400000">
            <a:off x="-711137" y="-2501813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5"/>
          <p:cNvSpPr/>
          <p:nvPr/>
        </p:nvSpPr>
        <p:spPr>
          <a:xfrm flipH="1" rot="-4592020">
            <a:off x="7848941" y="81971"/>
            <a:ext cx="6411577" cy="6132638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5"/>
          <p:cNvSpPr/>
          <p:nvPr/>
        </p:nvSpPr>
        <p:spPr>
          <a:xfrm rot="1586888">
            <a:off x="7312589" y="4479536"/>
            <a:ext cx="1423615" cy="1423576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320678" y="429800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7720415" y="-21262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1061012" y="-90658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2451854" y="469177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/>
          <p:nvPr/>
        </p:nvSpPr>
        <p:spPr>
          <a:xfrm rot="1586888">
            <a:off x="6990750" y="5051613"/>
            <a:ext cx="451692" cy="451731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5"/>
          <p:cNvSpPr/>
          <p:nvPr/>
        </p:nvSpPr>
        <p:spPr>
          <a:xfrm flipH="1">
            <a:off x="8636922" y="1627125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" name="Google Shape;199;p15"/>
          <p:cNvGrpSpPr/>
          <p:nvPr/>
        </p:nvGrpSpPr>
        <p:grpSpPr>
          <a:xfrm flipH="1">
            <a:off x="-700240" y="1939232"/>
            <a:ext cx="1265051" cy="1265051"/>
            <a:chOff x="3912750" y="637550"/>
            <a:chExt cx="947533" cy="947533"/>
          </a:xfrm>
        </p:grpSpPr>
        <p:sp>
          <p:nvSpPr>
            <p:cNvPr id="200" name="Google Shape;200;p15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15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6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6"/>
          <p:cNvSpPr/>
          <p:nvPr/>
        </p:nvSpPr>
        <p:spPr>
          <a:xfrm rot="-1910737">
            <a:off x="381301" y="2193721"/>
            <a:ext cx="8381397" cy="5505783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"/>
          <p:cNvSpPr/>
          <p:nvPr/>
        </p:nvSpPr>
        <p:spPr>
          <a:xfrm flipH="1" rot="10800000">
            <a:off x="-3279640" y="-10604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6"/>
          <p:cNvSpPr txBox="1"/>
          <p:nvPr>
            <p:ph type="title"/>
          </p:nvPr>
        </p:nvSpPr>
        <p:spPr>
          <a:xfrm>
            <a:off x="922254" y="2625075"/>
            <a:ext cx="18924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8" name="Google Shape;208;p16"/>
          <p:cNvSpPr txBox="1"/>
          <p:nvPr>
            <p:ph idx="1" type="subTitle"/>
          </p:nvPr>
        </p:nvSpPr>
        <p:spPr>
          <a:xfrm>
            <a:off x="922254" y="3230011"/>
            <a:ext cx="18924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16"/>
          <p:cNvSpPr txBox="1"/>
          <p:nvPr>
            <p:ph idx="2" type="title"/>
          </p:nvPr>
        </p:nvSpPr>
        <p:spPr>
          <a:xfrm>
            <a:off x="3535624" y="2625075"/>
            <a:ext cx="18948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0" name="Google Shape;210;p16"/>
          <p:cNvSpPr txBox="1"/>
          <p:nvPr>
            <p:ph idx="3" type="subTitle"/>
          </p:nvPr>
        </p:nvSpPr>
        <p:spPr>
          <a:xfrm>
            <a:off x="3535624" y="3230013"/>
            <a:ext cx="18948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1" name="Google Shape;211;p16"/>
          <p:cNvSpPr txBox="1"/>
          <p:nvPr>
            <p:ph idx="4" type="title"/>
          </p:nvPr>
        </p:nvSpPr>
        <p:spPr>
          <a:xfrm>
            <a:off x="6151396" y="2623175"/>
            <a:ext cx="18924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2" name="Google Shape;212;p16"/>
          <p:cNvSpPr txBox="1"/>
          <p:nvPr>
            <p:ph idx="5" type="subTitle"/>
          </p:nvPr>
        </p:nvSpPr>
        <p:spPr>
          <a:xfrm>
            <a:off x="6151396" y="3228113"/>
            <a:ext cx="18924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p16"/>
          <p:cNvSpPr txBox="1"/>
          <p:nvPr>
            <p:ph idx="6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16"/>
          <p:cNvSpPr/>
          <p:nvPr/>
        </p:nvSpPr>
        <p:spPr>
          <a:xfrm flipH="1">
            <a:off x="-222265" y="4373766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"/>
          <p:cNvSpPr/>
          <p:nvPr/>
        </p:nvSpPr>
        <p:spPr>
          <a:xfrm flipH="1">
            <a:off x="8430736" y="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6"/>
          <p:cNvSpPr/>
          <p:nvPr/>
        </p:nvSpPr>
        <p:spPr>
          <a:xfrm flipH="1">
            <a:off x="-466875" y="206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"/>
          <p:cNvSpPr/>
          <p:nvPr/>
        </p:nvSpPr>
        <p:spPr>
          <a:xfrm flipH="1">
            <a:off x="7651236" y="4815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/>
          <p:cNvSpPr/>
          <p:nvPr/>
        </p:nvSpPr>
        <p:spPr>
          <a:xfrm flipH="1">
            <a:off x="-952832" y="65640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/>
          <p:cNvSpPr/>
          <p:nvPr/>
        </p:nvSpPr>
        <p:spPr>
          <a:xfrm flipH="1">
            <a:off x="8900668" y="25217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16"/>
          <p:cNvGrpSpPr/>
          <p:nvPr/>
        </p:nvGrpSpPr>
        <p:grpSpPr>
          <a:xfrm flipH="1">
            <a:off x="4886351" y="4720557"/>
            <a:ext cx="1265051" cy="1265051"/>
            <a:chOff x="3912750" y="637550"/>
            <a:chExt cx="947533" cy="947533"/>
          </a:xfrm>
        </p:grpSpPr>
        <p:sp>
          <p:nvSpPr>
            <p:cNvPr id="221" name="Google Shape;221;p16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0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7"/>
          <p:cNvSpPr/>
          <p:nvPr/>
        </p:nvSpPr>
        <p:spPr>
          <a:xfrm rot="-613286">
            <a:off x="4362205" y="-109768"/>
            <a:ext cx="6411529" cy="6132281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7"/>
          <p:cNvSpPr txBox="1"/>
          <p:nvPr>
            <p:ph type="title"/>
          </p:nvPr>
        </p:nvSpPr>
        <p:spPr>
          <a:xfrm>
            <a:off x="3403083" y="2033125"/>
            <a:ext cx="16986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7" name="Google Shape;227;p17"/>
          <p:cNvSpPr txBox="1"/>
          <p:nvPr>
            <p:ph idx="1" type="subTitle"/>
          </p:nvPr>
        </p:nvSpPr>
        <p:spPr>
          <a:xfrm>
            <a:off x="5101675" y="2033125"/>
            <a:ext cx="33870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17"/>
          <p:cNvSpPr txBox="1"/>
          <p:nvPr>
            <p:ph idx="2" type="title"/>
          </p:nvPr>
        </p:nvSpPr>
        <p:spPr>
          <a:xfrm>
            <a:off x="3400925" y="2721475"/>
            <a:ext cx="17007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" name="Google Shape;229;p17"/>
          <p:cNvSpPr txBox="1"/>
          <p:nvPr>
            <p:ph idx="3" type="subTitle"/>
          </p:nvPr>
        </p:nvSpPr>
        <p:spPr>
          <a:xfrm>
            <a:off x="5101675" y="2721475"/>
            <a:ext cx="33870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" name="Google Shape;230;p17"/>
          <p:cNvSpPr txBox="1"/>
          <p:nvPr>
            <p:ph idx="4" type="title"/>
          </p:nvPr>
        </p:nvSpPr>
        <p:spPr>
          <a:xfrm>
            <a:off x="3401999" y="3415050"/>
            <a:ext cx="16986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" name="Google Shape;231;p17"/>
          <p:cNvSpPr txBox="1"/>
          <p:nvPr>
            <p:ph idx="5" type="subTitle"/>
          </p:nvPr>
        </p:nvSpPr>
        <p:spPr>
          <a:xfrm>
            <a:off x="5101675" y="3404550"/>
            <a:ext cx="3387000" cy="5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" name="Google Shape;232;p17"/>
          <p:cNvSpPr txBox="1"/>
          <p:nvPr>
            <p:ph idx="6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17"/>
          <p:cNvSpPr/>
          <p:nvPr/>
        </p:nvSpPr>
        <p:spPr>
          <a:xfrm>
            <a:off x="13623" y="458765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7"/>
          <p:cNvSpPr/>
          <p:nvPr/>
        </p:nvSpPr>
        <p:spPr>
          <a:xfrm>
            <a:off x="2861435" y="494199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7"/>
          <p:cNvSpPr/>
          <p:nvPr/>
        </p:nvSpPr>
        <p:spPr>
          <a:xfrm>
            <a:off x="8265511" y="-40252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17"/>
          <p:cNvGrpSpPr/>
          <p:nvPr/>
        </p:nvGrpSpPr>
        <p:grpSpPr>
          <a:xfrm>
            <a:off x="-234300" y="637550"/>
            <a:ext cx="947533" cy="947533"/>
            <a:chOff x="3912750" y="637550"/>
            <a:chExt cx="947533" cy="947533"/>
          </a:xfrm>
        </p:grpSpPr>
        <p:sp>
          <p:nvSpPr>
            <p:cNvPr id="237" name="Google Shape;237;p17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17"/>
          <p:cNvSpPr/>
          <p:nvPr/>
        </p:nvSpPr>
        <p:spPr>
          <a:xfrm>
            <a:off x="6099475" y="47917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7"/>
          <p:cNvSpPr/>
          <p:nvPr/>
        </p:nvSpPr>
        <p:spPr>
          <a:xfrm flipH="1" rot="8100000">
            <a:off x="-5159185" y="3273313"/>
            <a:ext cx="7437668" cy="3930898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8"/>
          <p:cNvSpPr/>
          <p:nvPr/>
        </p:nvSpPr>
        <p:spPr>
          <a:xfrm flipH="1">
            <a:off x="1277285" y="2213150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8"/>
          <p:cNvSpPr txBox="1"/>
          <p:nvPr>
            <p:ph type="title"/>
          </p:nvPr>
        </p:nvSpPr>
        <p:spPr>
          <a:xfrm>
            <a:off x="821350" y="2706000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5" name="Google Shape;245;p18"/>
          <p:cNvSpPr txBox="1"/>
          <p:nvPr>
            <p:ph idx="2" type="title"/>
          </p:nvPr>
        </p:nvSpPr>
        <p:spPr>
          <a:xfrm>
            <a:off x="2739967" y="2706000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6" name="Google Shape;246;p18"/>
          <p:cNvSpPr txBox="1"/>
          <p:nvPr>
            <p:ph idx="3" type="title"/>
          </p:nvPr>
        </p:nvSpPr>
        <p:spPr>
          <a:xfrm>
            <a:off x="4658583" y="2706000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7" name="Google Shape;247;p18"/>
          <p:cNvSpPr txBox="1"/>
          <p:nvPr>
            <p:ph idx="4" type="title"/>
          </p:nvPr>
        </p:nvSpPr>
        <p:spPr>
          <a:xfrm>
            <a:off x="6577200" y="2706000"/>
            <a:ext cx="1745400" cy="46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8" name="Google Shape;248;p18"/>
          <p:cNvSpPr txBox="1"/>
          <p:nvPr>
            <p:ph idx="1" type="subTitle"/>
          </p:nvPr>
        </p:nvSpPr>
        <p:spPr>
          <a:xfrm>
            <a:off x="779800" y="3317074"/>
            <a:ext cx="1828500" cy="7668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9" name="Google Shape;249;p18"/>
          <p:cNvSpPr txBox="1"/>
          <p:nvPr>
            <p:ph idx="5" type="subTitle"/>
          </p:nvPr>
        </p:nvSpPr>
        <p:spPr>
          <a:xfrm>
            <a:off x="2698417" y="3317085"/>
            <a:ext cx="1828500" cy="7668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0" name="Google Shape;250;p18"/>
          <p:cNvSpPr txBox="1"/>
          <p:nvPr>
            <p:ph idx="6" type="subTitle"/>
          </p:nvPr>
        </p:nvSpPr>
        <p:spPr>
          <a:xfrm>
            <a:off x="4617033" y="3317085"/>
            <a:ext cx="1828500" cy="7668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1" name="Google Shape;251;p18"/>
          <p:cNvSpPr txBox="1"/>
          <p:nvPr>
            <p:ph idx="7" type="subTitle"/>
          </p:nvPr>
        </p:nvSpPr>
        <p:spPr>
          <a:xfrm>
            <a:off x="6535650" y="3317084"/>
            <a:ext cx="1828500" cy="7668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2" name="Google Shape;252;p18"/>
          <p:cNvSpPr txBox="1"/>
          <p:nvPr>
            <p:ph idx="8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18"/>
          <p:cNvSpPr/>
          <p:nvPr/>
        </p:nvSpPr>
        <p:spPr>
          <a:xfrm flipH="1" rot="10800000">
            <a:off x="172253" y="423948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8"/>
          <p:cNvSpPr/>
          <p:nvPr/>
        </p:nvSpPr>
        <p:spPr>
          <a:xfrm flipH="1" rot="10800000">
            <a:off x="7870940" y="465296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8"/>
          <p:cNvSpPr/>
          <p:nvPr/>
        </p:nvSpPr>
        <p:spPr>
          <a:xfrm flipH="1" rot="10800000">
            <a:off x="1463812" y="465298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8"/>
          <p:cNvSpPr/>
          <p:nvPr/>
        </p:nvSpPr>
        <p:spPr>
          <a:xfrm flipH="1" rot="10800000">
            <a:off x="2739179" y="-109056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8"/>
          <p:cNvSpPr/>
          <p:nvPr/>
        </p:nvSpPr>
        <p:spPr>
          <a:xfrm rot="10800000">
            <a:off x="8579147" y="-1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18"/>
          <p:cNvGrpSpPr/>
          <p:nvPr/>
        </p:nvGrpSpPr>
        <p:grpSpPr>
          <a:xfrm rot="10800000">
            <a:off x="-700240" y="2410654"/>
            <a:ext cx="1265051" cy="1265051"/>
            <a:chOff x="3912750" y="637550"/>
            <a:chExt cx="947533" cy="947533"/>
          </a:xfrm>
        </p:grpSpPr>
        <p:sp>
          <p:nvSpPr>
            <p:cNvPr id="259" name="Google Shape;259;p18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 flipH="1" rot="-10647322">
            <a:off x="-312023" y="-681653"/>
            <a:ext cx="9221569" cy="6057697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 txBox="1"/>
          <p:nvPr>
            <p:ph type="title"/>
          </p:nvPr>
        </p:nvSpPr>
        <p:spPr>
          <a:xfrm>
            <a:off x="1248453" y="1612465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5" name="Google Shape;265;p19"/>
          <p:cNvSpPr txBox="1"/>
          <p:nvPr>
            <p:ph idx="2" type="title"/>
          </p:nvPr>
        </p:nvSpPr>
        <p:spPr>
          <a:xfrm>
            <a:off x="4009553" y="1612665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6" name="Google Shape;266;p19"/>
          <p:cNvSpPr txBox="1"/>
          <p:nvPr>
            <p:ph idx="3" type="title"/>
          </p:nvPr>
        </p:nvSpPr>
        <p:spPr>
          <a:xfrm>
            <a:off x="6868285" y="1612465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7" name="Google Shape;267;p19"/>
          <p:cNvSpPr txBox="1"/>
          <p:nvPr>
            <p:ph idx="4" type="title"/>
          </p:nvPr>
        </p:nvSpPr>
        <p:spPr>
          <a:xfrm>
            <a:off x="1205403" y="3331637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8" name="Google Shape;268;p19"/>
          <p:cNvSpPr txBox="1"/>
          <p:nvPr>
            <p:ph idx="5" type="title"/>
          </p:nvPr>
        </p:nvSpPr>
        <p:spPr>
          <a:xfrm>
            <a:off x="4009553" y="3331812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9" name="Google Shape;269;p19"/>
          <p:cNvSpPr txBox="1"/>
          <p:nvPr>
            <p:ph idx="6" type="title"/>
          </p:nvPr>
        </p:nvSpPr>
        <p:spPr>
          <a:xfrm>
            <a:off x="6868285" y="3331637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0" name="Google Shape;270;p19"/>
          <p:cNvSpPr txBox="1"/>
          <p:nvPr>
            <p:ph idx="1" type="subTitle"/>
          </p:nvPr>
        </p:nvSpPr>
        <p:spPr>
          <a:xfrm>
            <a:off x="1248450" y="1965088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9"/>
          <p:cNvSpPr txBox="1"/>
          <p:nvPr>
            <p:ph idx="7" type="subTitle"/>
          </p:nvPr>
        </p:nvSpPr>
        <p:spPr>
          <a:xfrm>
            <a:off x="4009553" y="1965413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19"/>
          <p:cNvSpPr txBox="1"/>
          <p:nvPr>
            <p:ph idx="8" type="subTitle"/>
          </p:nvPr>
        </p:nvSpPr>
        <p:spPr>
          <a:xfrm>
            <a:off x="6868285" y="1965213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19"/>
          <p:cNvSpPr txBox="1"/>
          <p:nvPr>
            <p:ph idx="9" type="subTitle"/>
          </p:nvPr>
        </p:nvSpPr>
        <p:spPr>
          <a:xfrm>
            <a:off x="1205400" y="3688387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9"/>
          <p:cNvSpPr txBox="1"/>
          <p:nvPr>
            <p:ph idx="13" type="subTitle"/>
          </p:nvPr>
        </p:nvSpPr>
        <p:spPr>
          <a:xfrm>
            <a:off x="4009553" y="3688387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9"/>
          <p:cNvSpPr txBox="1"/>
          <p:nvPr>
            <p:ph idx="14" type="subTitle"/>
          </p:nvPr>
        </p:nvSpPr>
        <p:spPr>
          <a:xfrm>
            <a:off x="6868285" y="3688212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19"/>
          <p:cNvSpPr txBox="1"/>
          <p:nvPr>
            <p:ph idx="15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7" name="Google Shape;277;p19"/>
          <p:cNvSpPr/>
          <p:nvPr/>
        </p:nvSpPr>
        <p:spPr>
          <a:xfrm rot="10800000">
            <a:off x="8573214" y="4750298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 rot="10800000">
            <a:off x="-62397" y="450896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/>
          <p:nvPr/>
        </p:nvSpPr>
        <p:spPr>
          <a:xfrm rot="10800000">
            <a:off x="4693838" y="47504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9"/>
          <p:cNvSpPr/>
          <p:nvPr/>
        </p:nvSpPr>
        <p:spPr>
          <a:xfrm rot="10800000">
            <a:off x="2111321" y="-117286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9"/>
          <p:cNvSpPr/>
          <p:nvPr/>
        </p:nvSpPr>
        <p:spPr>
          <a:xfrm flipH="1" rot="10800000">
            <a:off x="-535640" y="332974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p19"/>
          <p:cNvGrpSpPr/>
          <p:nvPr/>
        </p:nvGrpSpPr>
        <p:grpSpPr>
          <a:xfrm flipH="1" rot="10800000">
            <a:off x="8136984" y="-220359"/>
            <a:ext cx="1265051" cy="1265051"/>
            <a:chOff x="3912750" y="637550"/>
            <a:chExt cx="947533" cy="947533"/>
          </a:xfrm>
        </p:grpSpPr>
        <p:sp>
          <p:nvSpPr>
            <p:cNvPr id="283" name="Google Shape;283;p19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4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0"/>
          <p:cNvSpPr txBox="1"/>
          <p:nvPr>
            <p:ph type="title"/>
          </p:nvPr>
        </p:nvSpPr>
        <p:spPr>
          <a:xfrm>
            <a:off x="660413" y="3042796"/>
            <a:ext cx="37866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8" name="Google Shape;288;p20"/>
          <p:cNvSpPr txBox="1"/>
          <p:nvPr>
            <p:ph hasCustomPrompt="1" idx="2" type="title"/>
          </p:nvPr>
        </p:nvSpPr>
        <p:spPr>
          <a:xfrm>
            <a:off x="660413" y="1166845"/>
            <a:ext cx="3786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/>
          <p:nvPr>
            <p:ph idx="1" type="subTitle"/>
          </p:nvPr>
        </p:nvSpPr>
        <p:spPr>
          <a:xfrm>
            <a:off x="660413" y="3802300"/>
            <a:ext cx="37866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90" name="Google Shape;290;p20"/>
          <p:cNvSpPr/>
          <p:nvPr/>
        </p:nvSpPr>
        <p:spPr>
          <a:xfrm flipH="1" rot="9593614">
            <a:off x="-3063799" y="-913641"/>
            <a:ext cx="7570919" cy="4973376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0"/>
          <p:cNvSpPr/>
          <p:nvPr/>
        </p:nvSpPr>
        <p:spPr>
          <a:xfrm flipH="1" rot="10800000">
            <a:off x="-351834" y="-633000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0"/>
          <p:cNvSpPr/>
          <p:nvPr/>
        </p:nvSpPr>
        <p:spPr>
          <a:xfrm flipH="1" rot="7572997">
            <a:off x="4888768" y="48095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0"/>
          <p:cNvSpPr/>
          <p:nvPr/>
        </p:nvSpPr>
        <p:spPr>
          <a:xfrm rot="10800000">
            <a:off x="3385172" y="-457885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20"/>
          <p:cNvGrpSpPr/>
          <p:nvPr/>
        </p:nvGrpSpPr>
        <p:grpSpPr>
          <a:xfrm rot="10800000">
            <a:off x="-272565" y="4402845"/>
            <a:ext cx="1265051" cy="1265051"/>
            <a:chOff x="3912750" y="637550"/>
            <a:chExt cx="947533" cy="947533"/>
          </a:xfrm>
        </p:grpSpPr>
        <p:sp>
          <p:nvSpPr>
            <p:cNvPr id="295" name="Google Shape;295;p20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0"/>
          <p:cNvSpPr/>
          <p:nvPr/>
        </p:nvSpPr>
        <p:spPr>
          <a:xfrm flipH="1" rot="-5400000">
            <a:off x="5224456" y="1108039"/>
            <a:ext cx="7437684" cy="508958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0"/>
          <p:cNvSpPr/>
          <p:nvPr/>
        </p:nvSpPr>
        <p:spPr>
          <a:xfrm flipH="1" rot="10800000">
            <a:off x="7118425" y="-548835"/>
            <a:ext cx="1255220" cy="1255186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0"/>
          <p:cNvSpPr/>
          <p:nvPr/>
        </p:nvSpPr>
        <p:spPr>
          <a:xfrm flipH="1" rot="7572997">
            <a:off x="7995443" y="3655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flipH="1">
            <a:off x="-337540" y="15243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146900" y="3068936"/>
            <a:ext cx="68502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1693800" y="3823464"/>
            <a:ext cx="57564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8" name="Google Shape;28;p3"/>
          <p:cNvSpPr/>
          <p:nvPr/>
        </p:nvSpPr>
        <p:spPr>
          <a:xfrm>
            <a:off x="6852570" y="424487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0" y="807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6648473" y="-12272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2540620" y="-7192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-813290" y="4749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131739" y="382347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9725" y="18736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3"/>
          <p:cNvGrpSpPr/>
          <p:nvPr/>
        </p:nvGrpSpPr>
        <p:grpSpPr>
          <a:xfrm>
            <a:off x="7544274" y="1469732"/>
            <a:ext cx="1265051" cy="1265051"/>
            <a:chOff x="3912750" y="637550"/>
            <a:chExt cx="947533" cy="947533"/>
          </a:xfrm>
        </p:grpSpPr>
        <p:sp>
          <p:nvSpPr>
            <p:cNvPr id="36" name="Google Shape;36;p3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1"/>
          <p:cNvSpPr/>
          <p:nvPr/>
        </p:nvSpPr>
        <p:spPr>
          <a:xfrm flipH="1" rot="152678">
            <a:off x="423099" y="-382664"/>
            <a:ext cx="9221569" cy="6057697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1"/>
          <p:cNvSpPr txBox="1"/>
          <p:nvPr>
            <p:ph type="title"/>
          </p:nvPr>
        </p:nvSpPr>
        <p:spPr>
          <a:xfrm>
            <a:off x="3622990" y="1807388"/>
            <a:ext cx="49812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4" name="Google Shape;304;p21"/>
          <p:cNvSpPr txBox="1"/>
          <p:nvPr>
            <p:ph hasCustomPrompt="1" idx="2" type="title"/>
          </p:nvPr>
        </p:nvSpPr>
        <p:spPr>
          <a:xfrm>
            <a:off x="876150" y="1963501"/>
            <a:ext cx="2505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5" name="Google Shape;305;p21"/>
          <p:cNvSpPr txBox="1"/>
          <p:nvPr>
            <p:ph idx="1" type="subTitle"/>
          </p:nvPr>
        </p:nvSpPr>
        <p:spPr>
          <a:xfrm>
            <a:off x="3622990" y="2712713"/>
            <a:ext cx="49812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06" name="Google Shape;306;p21"/>
          <p:cNvSpPr/>
          <p:nvPr/>
        </p:nvSpPr>
        <p:spPr>
          <a:xfrm>
            <a:off x="205428" y="265022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1"/>
          <p:cNvSpPr/>
          <p:nvPr/>
        </p:nvSpPr>
        <p:spPr>
          <a:xfrm>
            <a:off x="8033415" y="2791322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1"/>
          <p:cNvSpPr/>
          <p:nvPr/>
        </p:nvSpPr>
        <p:spPr>
          <a:xfrm>
            <a:off x="4783537" y="-58437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1"/>
          <p:cNvSpPr/>
          <p:nvPr/>
        </p:nvSpPr>
        <p:spPr>
          <a:xfrm>
            <a:off x="4493304" y="454881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1"/>
          <p:cNvSpPr/>
          <p:nvPr/>
        </p:nvSpPr>
        <p:spPr>
          <a:xfrm flipH="1">
            <a:off x="7662222" y="4772218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21"/>
          <p:cNvGrpSpPr/>
          <p:nvPr/>
        </p:nvGrpSpPr>
        <p:grpSpPr>
          <a:xfrm flipH="1">
            <a:off x="1123410" y="-420787"/>
            <a:ext cx="1265051" cy="1265051"/>
            <a:chOff x="3912750" y="637550"/>
            <a:chExt cx="947533" cy="947533"/>
          </a:xfrm>
        </p:grpSpPr>
        <p:sp>
          <p:nvSpPr>
            <p:cNvPr id="312" name="Google Shape;312;p21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"/>
          <p:cNvSpPr/>
          <p:nvPr/>
        </p:nvSpPr>
        <p:spPr>
          <a:xfrm flipH="1" rot="152678">
            <a:off x="-43151" y="-681653"/>
            <a:ext cx="9221569" cy="6057697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2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 flipH="1" rot="10800000">
            <a:off x="-87747" y="3978848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2"/>
          <p:cNvSpPr/>
          <p:nvPr/>
        </p:nvSpPr>
        <p:spPr>
          <a:xfrm flipH="1" rot="10800000">
            <a:off x="4774540" y="491736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2"/>
          <p:cNvSpPr/>
          <p:nvPr/>
        </p:nvSpPr>
        <p:spPr>
          <a:xfrm flipH="1" rot="10800000">
            <a:off x="8316312" y="457038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2"/>
          <p:cNvSpPr/>
          <p:nvPr/>
        </p:nvSpPr>
        <p:spPr>
          <a:xfrm flipH="1" rot="10800000">
            <a:off x="1837279" y="-12409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2"/>
          <p:cNvSpPr/>
          <p:nvPr/>
        </p:nvSpPr>
        <p:spPr>
          <a:xfrm rot="10800000">
            <a:off x="8477122" y="1127124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2"/>
          <p:cNvGrpSpPr/>
          <p:nvPr/>
        </p:nvGrpSpPr>
        <p:grpSpPr>
          <a:xfrm rot="10800000">
            <a:off x="-535615" y="1254491"/>
            <a:ext cx="1265051" cy="1265051"/>
            <a:chOff x="3912750" y="637550"/>
            <a:chExt cx="947533" cy="947533"/>
          </a:xfrm>
        </p:grpSpPr>
        <p:sp>
          <p:nvSpPr>
            <p:cNvPr id="324" name="Google Shape;324;p22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3"/>
          <p:cNvSpPr/>
          <p:nvPr/>
        </p:nvSpPr>
        <p:spPr>
          <a:xfrm flipH="1">
            <a:off x="3438223" y="1103926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3"/>
          <p:cNvSpPr/>
          <p:nvPr/>
        </p:nvSpPr>
        <p:spPr>
          <a:xfrm flipH="1" rot="10800000">
            <a:off x="-3537086" y="-12555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3"/>
          <p:cNvSpPr/>
          <p:nvPr/>
        </p:nvSpPr>
        <p:spPr>
          <a:xfrm>
            <a:off x="8430736" y="4582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3"/>
          <p:cNvSpPr/>
          <p:nvPr/>
        </p:nvSpPr>
        <p:spPr>
          <a:xfrm>
            <a:off x="414424" y="461125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3"/>
          <p:cNvSpPr/>
          <p:nvPr/>
        </p:nvSpPr>
        <p:spPr>
          <a:xfrm>
            <a:off x="-912500" y="-6600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3"/>
          <p:cNvSpPr/>
          <p:nvPr/>
        </p:nvSpPr>
        <p:spPr>
          <a:xfrm>
            <a:off x="8632874" y="36541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3"/>
          <p:cNvGrpSpPr/>
          <p:nvPr/>
        </p:nvGrpSpPr>
        <p:grpSpPr>
          <a:xfrm>
            <a:off x="-533111" y="2954875"/>
            <a:ext cx="947533" cy="947533"/>
            <a:chOff x="3912750" y="637550"/>
            <a:chExt cx="947533" cy="947533"/>
          </a:xfrm>
        </p:grpSpPr>
        <p:sp>
          <p:nvSpPr>
            <p:cNvPr id="335" name="Google Shape;335;p23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3"/>
          <p:cNvSpPr/>
          <p:nvPr/>
        </p:nvSpPr>
        <p:spPr>
          <a:xfrm>
            <a:off x="3070214" y="46729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3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4"/>
          <p:cNvSpPr/>
          <p:nvPr/>
        </p:nvSpPr>
        <p:spPr>
          <a:xfrm flipH="1" rot="10800000">
            <a:off x="145664" y="-97602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8513036" y="500502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-246876" y="461125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4"/>
          <p:cNvSpPr/>
          <p:nvPr/>
        </p:nvSpPr>
        <p:spPr>
          <a:xfrm>
            <a:off x="8879750" y="18599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145674" y="26424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4"/>
          <p:cNvGrpSpPr/>
          <p:nvPr/>
        </p:nvGrpSpPr>
        <p:grpSpPr>
          <a:xfrm>
            <a:off x="8605714" y="-289525"/>
            <a:ext cx="947533" cy="947533"/>
            <a:chOff x="3912750" y="637550"/>
            <a:chExt cx="947533" cy="947533"/>
          </a:xfrm>
        </p:grpSpPr>
        <p:sp>
          <p:nvSpPr>
            <p:cNvPr id="347" name="Google Shape;347;p24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4"/>
          <p:cNvSpPr/>
          <p:nvPr/>
        </p:nvSpPr>
        <p:spPr>
          <a:xfrm>
            <a:off x="2267814" y="488371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4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5"/>
          <p:cNvSpPr/>
          <p:nvPr/>
        </p:nvSpPr>
        <p:spPr>
          <a:xfrm flipH="1" rot="4624433">
            <a:off x="-2425894" y="876374"/>
            <a:ext cx="7570803" cy="497330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5"/>
          <p:cNvSpPr/>
          <p:nvPr/>
        </p:nvSpPr>
        <p:spPr>
          <a:xfrm flipH="1" rot="10800000">
            <a:off x="-431084" y="4323613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5"/>
          <p:cNvSpPr/>
          <p:nvPr/>
        </p:nvSpPr>
        <p:spPr>
          <a:xfrm flipH="1" rot="7572997">
            <a:off x="-262007" y="29990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5"/>
          <p:cNvSpPr/>
          <p:nvPr/>
        </p:nvSpPr>
        <p:spPr>
          <a:xfrm rot="10800000">
            <a:off x="7118422" y="450044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5"/>
          <p:cNvGrpSpPr/>
          <p:nvPr/>
        </p:nvGrpSpPr>
        <p:grpSpPr>
          <a:xfrm rot="10800000">
            <a:off x="-351815" y="366445"/>
            <a:ext cx="1265051" cy="1265051"/>
            <a:chOff x="3912750" y="637550"/>
            <a:chExt cx="947533" cy="947533"/>
          </a:xfrm>
        </p:grpSpPr>
        <p:sp>
          <p:nvSpPr>
            <p:cNvPr id="358" name="Google Shape;358;p25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5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5"/>
          <p:cNvSpPr/>
          <p:nvPr/>
        </p:nvSpPr>
        <p:spPr>
          <a:xfrm flipH="1" rot="-8883125">
            <a:off x="5203903" y="26969"/>
            <a:ext cx="7437657" cy="508955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5"/>
          <p:cNvSpPr/>
          <p:nvPr/>
        </p:nvSpPr>
        <p:spPr>
          <a:xfrm flipH="1" rot="-9548220">
            <a:off x="7869421" y="136582"/>
            <a:ext cx="1255268" cy="1255234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5"/>
          <p:cNvSpPr/>
          <p:nvPr/>
        </p:nvSpPr>
        <p:spPr>
          <a:xfrm flipH="1" rot="8824802">
            <a:off x="8532716" y="1186600"/>
            <a:ext cx="451688" cy="45172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5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4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6"/>
          <p:cNvSpPr/>
          <p:nvPr/>
        </p:nvSpPr>
        <p:spPr>
          <a:xfrm rot="-8493879">
            <a:off x="3645057" y="-1125988"/>
            <a:ext cx="7437821" cy="393097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"/>
          <p:cNvSpPr/>
          <p:nvPr/>
        </p:nvSpPr>
        <p:spPr>
          <a:xfrm flipH="1">
            <a:off x="-3394072" y="4582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6"/>
          <p:cNvSpPr/>
          <p:nvPr/>
        </p:nvSpPr>
        <p:spPr>
          <a:xfrm flipH="1">
            <a:off x="3467514" y="46908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6"/>
          <p:cNvSpPr/>
          <p:nvPr/>
        </p:nvSpPr>
        <p:spPr>
          <a:xfrm flipH="1">
            <a:off x="-710354" y="92154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6"/>
          <p:cNvSpPr/>
          <p:nvPr/>
        </p:nvSpPr>
        <p:spPr>
          <a:xfrm flipH="1">
            <a:off x="-3537086" y="36541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6"/>
          <p:cNvGrpSpPr/>
          <p:nvPr/>
        </p:nvGrpSpPr>
        <p:grpSpPr>
          <a:xfrm flipH="1">
            <a:off x="239045" y="3921850"/>
            <a:ext cx="947533" cy="947533"/>
            <a:chOff x="3912750" y="637550"/>
            <a:chExt cx="947533" cy="947533"/>
          </a:xfrm>
        </p:grpSpPr>
        <p:sp>
          <p:nvSpPr>
            <p:cNvPr id="372" name="Google Shape;372;p26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6"/>
          <p:cNvSpPr/>
          <p:nvPr/>
        </p:nvSpPr>
        <p:spPr>
          <a:xfrm flipH="1">
            <a:off x="8740721" y="10210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6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6" name="Google Shape;376;p26"/>
          <p:cNvSpPr/>
          <p:nvPr/>
        </p:nvSpPr>
        <p:spPr>
          <a:xfrm flipH="1">
            <a:off x="7680205" y="4518343"/>
            <a:ext cx="1060519" cy="1060490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5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7"/>
          <p:cNvSpPr/>
          <p:nvPr/>
        </p:nvSpPr>
        <p:spPr>
          <a:xfrm flipH="1" rot="-2700000">
            <a:off x="3719835" y="491275"/>
            <a:ext cx="7570871" cy="4973344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7"/>
          <p:cNvSpPr/>
          <p:nvPr/>
        </p:nvSpPr>
        <p:spPr>
          <a:xfrm flipH="1" rot="6120395">
            <a:off x="-3108134" y="-506771"/>
            <a:ext cx="7437662" cy="3930895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7"/>
          <p:cNvSpPr/>
          <p:nvPr/>
        </p:nvSpPr>
        <p:spPr>
          <a:xfrm>
            <a:off x="8430736" y="415952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7"/>
          <p:cNvSpPr/>
          <p:nvPr/>
        </p:nvSpPr>
        <p:spPr>
          <a:xfrm>
            <a:off x="-105326" y="44492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7"/>
          <p:cNvSpPr/>
          <p:nvPr/>
        </p:nvSpPr>
        <p:spPr>
          <a:xfrm>
            <a:off x="1129575" y="444927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7"/>
          <p:cNvSpPr/>
          <p:nvPr/>
        </p:nvSpPr>
        <p:spPr>
          <a:xfrm>
            <a:off x="8038174" y="-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7"/>
          <p:cNvGrpSpPr/>
          <p:nvPr/>
        </p:nvGrpSpPr>
        <p:grpSpPr>
          <a:xfrm>
            <a:off x="8632864" y="1246850"/>
            <a:ext cx="947533" cy="947533"/>
            <a:chOff x="3912750" y="637550"/>
            <a:chExt cx="947533" cy="947533"/>
          </a:xfrm>
        </p:grpSpPr>
        <p:sp>
          <p:nvSpPr>
            <p:cNvPr id="386" name="Google Shape;386;p27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7"/>
          <p:cNvSpPr/>
          <p:nvPr/>
        </p:nvSpPr>
        <p:spPr>
          <a:xfrm>
            <a:off x="-405911" y="759175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7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9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"/>
          <p:cNvSpPr/>
          <p:nvPr/>
        </p:nvSpPr>
        <p:spPr>
          <a:xfrm rot="10612777">
            <a:off x="-963410" y="-684046"/>
            <a:ext cx="7437600" cy="5089553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8"/>
          <p:cNvSpPr/>
          <p:nvPr/>
        </p:nvSpPr>
        <p:spPr>
          <a:xfrm rot="-4624433">
            <a:off x="4395026" y="876374"/>
            <a:ext cx="7570803" cy="497330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8"/>
          <p:cNvSpPr/>
          <p:nvPr/>
        </p:nvSpPr>
        <p:spPr>
          <a:xfrm rot="10800000">
            <a:off x="-437727" y="4845463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8"/>
          <p:cNvSpPr/>
          <p:nvPr/>
        </p:nvSpPr>
        <p:spPr>
          <a:xfrm rot="-7572997">
            <a:off x="11324283" y="29990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8"/>
          <p:cNvSpPr/>
          <p:nvPr/>
        </p:nvSpPr>
        <p:spPr>
          <a:xfrm flipH="1" rot="10800000">
            <a:off x="0" y="-300135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 flipH="1" rot="10800000">
            <a:off x="10600724" y="366445"/>
            <a:ext cx="1265051" cy="1265051"/>
            <a:chOff x="3912750" y="637550"/>
            <a:chExt cx="947533" cy="947533"/>
          </a:xfrm>
        </p:grpSpPr>
        <p:sp>
          <p:nvSpPr>
            <p:cNvPr id="397" name="Google Shape;397;p28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/>
          <p:nvPr/>
        </p:nvSpPr>
        <p:spPr>
          <a:xfrm rot="-7596057">
            <a:off x="7897867" y="-49664"/>
            <a:ext cx="1255252" cy="1255218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8"/>
          <p:cNvSpPr/>
          <p:nvPr/>
        </p:nvSpPr>
        <p:spPr>
          <a:xfrm rot="-4369158">
            <a:off x="7604746" y="276207"/>
            <a:ext cx="451686" cy="451725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8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9"/>
          <p:cNvSpPr/>
          <p:nvPr/>
        </p:nvSpPr>
        <p:spPr>
          <a:xfrm flipH="1" rot="10800000">
            <a:off x="-1573640" y="-1828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9"/>
          <p:cNvSpPr txBox="1"/>
          <p:nvPr>
            <p:ph idx="1" type="subTitle"/>
          </p:nvPr>
        </p:nvSpPr>
        <p:spPr>
          <a:xfrm>
            <a:off x="891389" y="1585405"/>
            <a:ext cx="49377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29"/>
          <p:cNvSpPr txBox="1"/>
          <p:nvPr>
            <p:ph idx="2" type="subTitle"/>
          </p:nvPr>
        </p:nvSpPr>
        <p:spPr>
          <a:xfrm>
            <a:off x="891389" y="2805988"/>
            <a:ext cx="49377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29"/>
          <p:cNvSpPr txBox="1"/>
          <p:nvPr>
            <p:ph idx="3" type="subTitle"/>
          </p:nvPr>
        </p:nvSpPr>
        <p:spPr>
          <a:xfrm>
            <a:off x="891389" y="4049720"/>
            <a:ext cx="49377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29"/>
          <p:cNvSpPr txBox="1"/>
          <p:nvPr>
            <p:ph hasCustomPrompt="1" type="title"/>
          </p:nvPr>
        </p:nvSpPr>
        <p:spPr>
          <a:xfrm>
            <a:off x="891389" y="762275"/>
            <a:ext cx="49377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09" name="Google Shape;409;p29"/>
          <p:cNvSpPr txBox="1"/>
          <p:nvPr>
            <p:ph hasCustomPrompt="1" idx="4" type="title"/>
          </p:nvPr>
        </p:nvSpPr>
        <p:spPr>
          <a:xfrm>
            <a:off x="891389" y="1978035"/>
            <a:ext cx="49377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10" name="Google Shape;410;p29"/>
          <p:cNvSpPr txBox="1"/>
          <p:nvPr>
            <p:ph hasCustomPrompt="1" idx="5" type="title"/>
          </p:nvPr>
        </p:nvSpPr>
        <p:spPr>
          <a:xfrm>
            <a:off x="891389" y="3193795"/>
            <a:ext cx="49377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11" name="Google Shape;411;p29"/>
          <p:cNvSpPr/>
          <p:nvPr/>
        </p:nvSpPr>
        <p:spPr>
          <a:xfrm rot="10800000">
            <a:off x="4" y="-6071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9"/>
          <p:cNvSpPr/>
          <p:nvPr/>
        </p:nvSpPr>
        <p:spPr>
          <a:xfrm rot="10800000">
            <a:off x="-1070664" y="278471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9"/>
          <p:cNvSpPr/>
          <p:nvPr/>
        </p:nvSpPr>
        <p:spPr>
          <a:xfrm rot="10800000">
            <a:off x="1401218" y="483347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9"/>
          <p:cNvSpPr/>
          <p:nvPr/>
        </p:nvSpPr>
        <p:spPr>
          <a:xfrm rot="10800000">
            <a:off x="5864061" y="45419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9"/>
          <p:cNvSpPr/>
          <p:nvPr/>
        </p:nvSpPr>
        <p:spPr>
          <a:xfrm flipH="1">
            <a:off x="8204762" y="471215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9"/>
          <p:cNvGrpSpPr/>
          <p:nvPr/>
        </p:nvGrpSpPr>
        <p:grpSpPr>
          <a:xfrm flipH="1">
            <a:off x="8204744" y="-428680"/>
            <a:ext cx="1265051" cy="1265051"/>
            <a:chOff x="3912750" y="637550"/>
            <a:chExt cx="947533" cy="947533"/>
          </a:xfrm>
        </p:grpSpPr>
        <p:sp>
          <p:nvSpPr>
            <p:cNvPr id="417" name="Google Shape;417;p29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3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0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0"/>
          <p:cNvSpPr/>
          <p:nvPr/>
        </p:nvSpPr>
        <p:spPr>
          <a:xfrm flipH="1" rot="-10580869">
            <a:off x="534931" y="-786165"/>
            <a:ext cx="8757776" cy="599288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0"/>
          <p:cNvSpPr txBox="1"/>
          <p:nvPr>
            <p:ph idx="1" type="subTitle"/>
          </p:nvPr>
        </p:nvSpPr>
        <p:spPr>
          <a:xfrm>
            <a:off x="1265787" y="1718223"/>
            <a:ext cx="31014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30"/>
          <p:cNvSpPr txBox="1"/>
          <p:nvPr>
            <p:ph idx="2" type="subTitle"/>
          </p:nvPr>
        </p:nvSpPr>
        <p:spPr>
          <a:xfrm>
            <a:off x="4776824" y="2739375"/>
            <a:ext cx="31014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30"/>
          <p:cNvSpPr txBox="1"/>
          <p:nvPr>
            <p:ph idx="3" type="subTitle"/>
          </p:nvPr>
        </p:nvSpPr>
        <p:spPr>
          <a:xfrm>
            <a:off x="1419794" y="3739311"/>
            <a:ext cx="31014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30"/>
          <p:cNvSpPr txBox="1"/>
          <p:nvPr>
            <p:ph hasCustomPrompt="1" type="title"/>
          </p:nvPr>
        </p:nvSpPr>
        <p:spPr>
          <a:xfrm>
            <a:off x="1527850" y="1016399"/>
            <a:ext cx="25773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26" name="Google Shape;426;p30"/>
          <p:cNvSpPr txBox="1"/>
          <p:nvPr>
            <p:ph hasCustomPrompt="1" idx="4" type="title"/>
          </p:nvPr>
        </p:nvSpPr>
        <p:spPr>
          <a:xfrm>
            <a:off x="5038874" y="2044670"/>
            <a:ext cx="25773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27" name="Google Shape;427;p30"/>
          <p:cNvSpPr txBox="1"/>
          <p:nvPr>
            <p:ph hasCustomPrompt="1" idx="5" type="title"/>
          </p:nvPr>
        </p:nvSpPr>
        <p:spPr>
          <a:xfrm>
            <a:off x="1681850" y="3042276"/>
            <a:ext cx="25773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28" name="Google Shape;428;p30"/>
          <p:cNvSpPr/>
          <p:nvPr/>
        </p:nvSpPr>
        <p:spPr>
          <a:xfrm rot="10800000">
            <a:off x="7052829" y="-51548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0"/>
          <p:cNvSpPr/>
          <p:nvPr/>
        </p:nvSpPr>
        <p:spPr>
          <a:xfrm rot="10800000">
            <a:off x="-480414" y="2314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0"/>
          <p:cNvSpPr/>
          <p:nvPr/>
        </p:nvSpPr>
        <p:spPr>
          <a:xfrm rot="10800000">
            <a:off x="3520343" y="502784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0"/>
          <p:cNvSpPr/>
          <p:nvPr/>
        </p:nvSpPr>
        <p:spPr>
          <a:xfrm rot="10800000">
            <a:off x="6773786" y="434757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0"/>
          <p:cNvSpPr/>
          <p:nvPr/>
        </p:nvSpPr>
        <p:spPr>
          <a:xfrm flipH="1">
            <a:off x="-340238" y="471216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0"/>
          <p:cNvGrpSpPr/>
          <p:nvPr/>
        </p:nvGrpSpPr>
        <p:grpSpPr>
          <a:xfrm flipH="1">
            <a:off x="8595644" y="2204795"/>
            <a:ext cx="1265051" cy="1265051"/>
            <a:chOff x="3912750" y="637550"/>
            <a:chExt cx="947533" cy="947533"/>
          </a:xfrm>
        </p:grpSpPr>
        <p:sp>
          <p:nvSpPr>
            <p:cNvPr id="434" name="Google Shape;434;p30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-306961" y="569001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 txBox="1"/>
          <p:nvPr>
            <p:ph idx="1" type="subTitle"/>
          </p:nvPr>
        </p:nvSpPr>
        <p:spPr>
          <a:xfrm>
            <a:off x="539500" y="1150475"/>
            <a:ext cx="8064900" cy="3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4"/>
          <p:cNvSpPr/>
          <p:nvPr/>
        </p:nvSpPr>
        <p:spPr>
          <a:xfrm flipH="1">
            <a:off x="-1039340" y="24347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 flipH="1">
            <a:off x="8628904" y="249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/>
          <p:nvPr/>
        </p:nvSpPr>
        <p:spPr>
          <a:xfrm flipH="1">
            <a:off x="8402854" y="4749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4"/>
          <p:cNvSpPr/>
          <p:nvPr/>
        </p:nvSpPr>
        <p:spPr>
          <a:xfrm flipH="1">
            <a:off x="7428185" y="-100482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4"/>
          <p:cNvSpPr/>
          <p:nvPr/>
        </p:nvSpPr>
        <p:spPr>
          <a:xfrm flipH="1">
            <a:off x="1222079" y="500909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-96450" y="-125362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4"/>
          <p:cNvGrpSpPr/>
          <p:nvPr/>
        </p:nvGrpSpPr>
        <p:grpSpPr>
          <a:xfrm>
            <a:off x="4288299" y="4703032"/>
            <a:ext cx="1265051" cy="1265051"/>
            <a:chOff x="3912750" y="637550"/>
            <a:chExt cx="947533" cy="947533"/>
          </a:xfrm>
        </p:grpSpPr>
        <p:sp>
          <p:nvSpPr>
            <p:cNvPr id="50" name="Google Shape;50;p4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1"/>
          <p:cNvSpPr/>
          <p:nvPr/>
        </p:nvSpPr>
        <p:spPr>
          <a:xfrm>
            <a:off x="424202" y="578141"/>
            <a:ext cx="9143923" cy="4832675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1"/>
          <p:cNvSpPr txBox="1"/>
          <p:nvPr>
            <p:ph idx="1" type="subTitle"/>
          </p:nvPr>
        </p:nvSpPr>
        <p:spPr>
          <a:xfrm>
            <a:off x="4732850" y="2230325"/>
            <a:ext cx="3139200" cy="12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31"/>
          <p:cNvSpPr/>
          <p:nvPr/>
        </p:nvSpPr>
        <p:spPr>
          <a:xfrm flipH="1" rot="10800000">
            <a:off x="424203" y="4681948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1"/>
          <p:cNvSpPr/>
          <p:nvPr/>
        </p:nvSpPr>
        <p:spPr>
          <a:xfrm flipH="1" rot="10800000">
            <a:off x="6492490" y="462399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1"/>
          <p:cNvSpPr/>
          <p:nvPr/>
        </p:nvSpPr>
        <p:spPr>
          <a:xfrm flipH="1" rot="10800000">
            <a:off x="4282437" y="44266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1"/>
          <p:cNvSpPr/>
          <p:nvPr/>
        </p:nvSpPr>
        <p:spPr>
          <a:xfrm flipH="1" rot="10800000">
            <a:off x="3479854" y="-6058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1"/>
          <p:cNvSpPr/>
          <p:nvPr/>
        </p:nvSpPr>
        <p:spPr>
          <a:xfrm rot="10800000">
            <a:off x="7959072" y="-66001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31"/>
          <p:cNvGrpSpPr/>
          <p:nvPr/>
        </p:nvGrpSpPr>
        <p:grpSpPr>
          <a:xfrm rot="10800000">
            <a:off x="-840840" y="229829"/>
            <a:ext cx="1265051" cy="1265051"/>
            <a:chOff x="3912750" y="637550"/>
            <a:chExt cx="947533" cy="947533"/>
          </a:xfrm>
        </p:grpSpPr>
        <p:sp>
          <p:nvSpPr>
            <p:cNvPr id="446" name="Google Shape;446;p31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31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8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2"/>
          <p:cNvSpPr/>
          <p:nvPr/>
        </p:nvSpPr>
        <p:spPr>
          <a:xfrm flipH="1" rot="10273444">
            <a:off x="-1291082" y="-1327613"/>
            <a:ext cx="9488663" cy="6233152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2"/>
          <p:cNvSpPr txBox="1"/>
          <p:nvPr>
            <p:ph idx="1" type="subTitle"/>
          </p:nvPr>
        </p:nvSpPr>
        <p:spPr>
          <a:xfrm>
            <a:off x="975300" y="2291425"/>
            <a:ext cx="3474600" cy="13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32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4" name="Google Shape;454;p32"/>
          <p:cNvSpPr/>
          <p:nvPr/>
        </p:nvSpPr>
        <p:spPr>
          <a:xfrm rot="10800000">
            <a:off x="7722614" y="4652973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2"/>
          <p:cNvSpPr/>
          <p:nvPr/>
        </p:nvSpPr>
        <p:spPr>
          <a:xfrm rot="10800000">
            <a:off x="523628" y="462399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2"/>
          <p:cNvSpPr/>
          <p:nvPr/>
        </p:nvSpPr>
        <p:spPr>
          <a:xfrm rot="10800000">
            <a:off x="3177226" y="444720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2"/>
          <p:cNvSpPr/>
          <p:nvPr/>
        </p:nvSpPr>
        <p:spPr>
          <a:xfrm rot="10800000">
            <a:off x="3037696" y="-6058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2"/>
          <p:cNvSpPr/>
          <p:nvPr/>
        </p:nvSpPr>
        <p:spPr>
          <a:xfrm flipH="1" rot="10800000">
            <a:off x="152410" y="-1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32"/>
          <p:cNvGrpSpPr/>
          <p:nvPr/>
        </p:nvGrpSpPr>
        <p:grpSpPr>
          <a:xfrm flipH="1" rot="10800000">
            <a:off x="7722634" y="206979"/>
            <a:ext cx="1265051" cy="1265051"/>
            <a:chOff x="3912750" y="637550"/>
            <a:chExt cx="947533" cy="947533"/>
          </a:xfrm>
        </p:grpSpPr>
        <p:sp>
          <p:nvSpPr>
            <p:cNvPr id="460" name="Google Shape;460;p32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3"/>
          <p:cNvSpPr/>
          <p:nvPr/>
        </p:nvSpPr>
        <p:spPr>
          <a:xfrm flipH="1">
            <a:off x="-392142" y="-755851"/>
            <a:ext cx="8066268" cy="7715650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3"/>
          <p:cNvSpPr txBox="1"/>
          <p:nvPr>
            <p:ph idx="1" type="subTitle"/>
          </p:nvPr>
        </p:nvSpPr>
        <p:spPr>
          <a:xfrm>
            <a:off x="4732850" y="2230325"/>
            <a:ext cx="3139200" cy="12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33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7" name="Google Shape;467;p33"/>
          <p:cNvSpPr/>
          <p:nvPr/>
        </p:nvSpPr>
        <p:spPr>
          <a:xfrm flipH="1">
            <a:off x="8551414" y="642622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3"/>
          <p:cNvSpPr/>
          <p:nvPr/>
        </p:nvSpPr>
        <p:spPr>
          <a:xfrm flipH="1">
            <a:off x="140853" y="61363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3"/>
          <p:cNvSpPr/>
          <p:nvPr/>
        </p:nvSpPr>
        <p:spPr>
          <a:xfrm flipH="1">
            <a:off x="6921701" y="-667566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3"/>
          <p:cNvSpPr/>
          <p:nvPr/>
        </p:nvSpPr>
        <p:spPr>
          <a:xfrm flipH="1">
            <a:off x="369671" y="203740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3"/>
          <p:cNvSpPr/>
          <p:nvPr/>
        </p:nvSpPr>
        <p:spPr>
          <a:xfrm>
            <a:off x="2424585" y="446898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3"/>
          <p:cNvGrpSpPr/>
          <p:nvPr/>
        </p:nvGrpSpPr>
        <p:grpSpPr>
          <a:xfrm>
            <a:off x="7286384" y="4248613"/>
            <a:ext cx="1265051" cy="1265051"/>
            <a:chOff x="3912750" y="637550"/>
            <a:chExt cx="947533" cy="947533"/>
          </a:xfrm>
        </p:grpSpPr>
        <p:sp>
          <p:nvSpPr>
            <p:cNvPr id="473" name="Google Shape;473;p33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4"/>
          <p:cNvSpPr/>
          <p:nvPr/>
        </p:nvSpPr>
        <p:spPr>
          <a:xfrm rot="10800000">
            <a:off x="-1695388" y="-1501822"/>
            <a:ext cx="10924738" cy="7653447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4"/>
          <p:cNvSpPr txBox="1"/>
          <p:nvPr>
            <p:ph type="title"/>
          </p:nvPr>
        </p:nvSpPr>
        <p:spPr>
          <a:xfrm>
            <a:off x="5128006" y="1802863"/>
            <a:ext cx="34839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9" name="Google Shape;479;p34"/>
          <p:cNvSpPr txBox="1"/>
          <p:nvPr>
            <p:ph idx="1" type="body"/>
          </p:nvPr>
        </p:nvSpPr>
        <p:spPr>
          <a:xfrm>
            <a:off x="5128006" y="2941438"/>
            <a:ext cx="34839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80" name="Google Shape;480;p34"/>
          <p:cNvSpPr/>
          <p:nvPr/>
        </p:nvSpPr>
        <p:spPr>
          <a:xfrm flipH="1" rot="9619136">
            <a:off x="4221920" y="24507"/>
            <a:ext cx="1423564" cy="1423525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4"/>
          <p:cNvSpPr/>
          <p:nvPr/>
        </p:nvSpPr>
        <p:spPr>
          <a:xfrm flipH="1" rot="10800000">
            <a:off x="-346021" y="4728100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4"/>
          <p:cNvSpPr/>
          <p:nvPr/>
        </p:nvSpPr>
        <p:spPr>
          <a:xfrm flipH="1" rot="9619136">
            <a:off x="3915839" y="329659"/>
            <a:ext cx="451676" cy="451714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4"/>
          <p:cNvSpPr/>
          <p:nvPr/>
        </p:nvSpPr>
        <p:spPr>
          <a:xfrm rot="10800000">
            <a:off x="-524953" y="597515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" name="Google Shape;484;p34"/>
          <p:cNvGrpSpPr/>
          <p:nvPr/>
        </p:nvGrpSpPr>
        <p:grpSpPr>
          <a:xfrm rot="10800000">
            <a:off x="7663085" y="-250805"/>
            <a:ext cx="1265051" cy="1265051"/>
            <a:chOff x="3912750" y="637550"/>
            <a:chExt cx="947533" cy="947533"/>
          </a:xfrm>
        </p:grpSpPr>
        <p:sp>
          <p:nvSpPr>
            <p:cNvPr id="485" name="Google Shape;485;p34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2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5"/>
          <p:cNvSpPr/>
          <p:nvPr/>
        </p:nvSpPr>
        <p:spPr>
          <a:xfrm flipH="1">
            <a:off x="-220489" y="-141300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5"/>
          <p:cNvSpPr/>
          <p:nvPr/>
        </p:nvSpPr>
        <p:spPr>
          <a:xfrm flipH="1">
            <a:off x="-316855" y="439060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5"/>
          <p:cNvSpPr/>
          <p:nvPr/>
        </p:nvSpPr>
        <p:spPr>
          <a:xfrm flipH="1">
            <a:off x="261552" y="3290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5"/>
          <p:cNvSpPr/>
          <p:nvPr/>
        </p:nvSpPr>
        <p:spPr>
          <a:xfrm flipH="1">
            <a:off x="8286839" y="475520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5"/>
          <p:cNvSpPr/>
          <p:nvPr/>
        </p:nvSpPr>
        <p:spPr>
          <a:xfrm flipH="1">
            <a:off x="8567920" y="-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" name="Google Shape;494;p35"/>
          <p:cNvGrpSpPr/>
          <p:nvPr/>
        </p:nvGrpSpPr>
        <p:grpSpPr>
          <a:xfrm flipH="1">
            <a:off x="6565920" y="-462900"/>
            <a:ext cx="947533" cy="947533"/>
            <a:chOff x="3912750" y="637550"/>
            <a:chExt cx="947533" cy="947533"/>
          </a:xfrm>
        </p:grpSpPr>
        <p:sp>
          <p:nvSpPr>
            <p:cNvPr id="495" name="Google Shape;495;p35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35"/>
          <p:cNvSpPr/>
          <p:nvPr/>
        </p:nvSpPr>
        <p:spPr>
          <a:xfrm flipH="1">
            <a:off x="3296071" y="47552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5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9" name="Google Shape;499;p35"/>
          <p:cNvSpPr txBox="1"/>
          <p:nvPr>
            <p:ph idx="1" type="subTitle"/>
          </p:nvPr>
        </p:nvSpPr>
        <p:spPr>
          <a:xfrm>
            <a:off x="713225" y="1952000"/>
            <a:ext cx="37566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0" name="Google Shape;500;p35"/>
          <p:cNvSpPr txBox="1"/>
          <p:nvPr>
            <p:ph idx="2" type="subTitle"/>
          </p:nvPr>
        </p:nvSpPr>
        <p:spPr>
          <a:xfrm>
            <a:off x="4674425" y="1952000"/>
            <a:ext cx="37566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7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6"/>
          <p:cNvSpPr/>
          <p:nvPr/>
        </p:nvSpPr>
        <p:spPr>
          <a:xfrm flipH="1" rot="-5031216">
            <a:off x="1434942" y="-1473727"/>
            <a:ext cx="7384699" cy="9115003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6"/>
          <p:cNvSpPr/>
          <p:nvPr/>
        </p:nvSpPr>
        <p:spPr>
          <a:xfrm flipH="1" rot="7572997">
            <a:off x="7294923" y="-441551"/>
            <a:ext cx="1423590" cy="1423551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6"/>
          <p:cNvSpPr/>
          <p:nvPr/>
        </p:nvSpPr>
        <p:spPr>
          <a:xfrm flipH="1" rot="10800000">
            <a:off x="3685829" y="-269325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6"/>
          <p:cNvSpPr/>
          <p:nvPr/>
        </p:nvSpPr>
        <p:spPr>
          <a:xfrm flipH="1" rot="7572997">
            <a:off x="7101718" y="40666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6"/>
          <p:cNvSpPr/>
          <p:nvPr/>
        </p:nvSpPr>
        <p:spPr>
          <a:xfrm rot="10800000">
            <a:off x="-120903" y="452189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8" name="Google Shape;508;p36"/>
          <p:cNvGrpSpPr/>
          <p:nvPr/>
        </p:nvGrpSpPr>
        <p:grpSpPr>
          <a:xfrm rot="10800000">
            <a:off x="200635" y="-5"/>
            <a:ext cx="1265051" cy="1265051"/>
            <a:chOff x="3912750" y="637550"/>
            <a:chExt cx="947533" cy="947533"/>
          </a:xfrm>
        </p:grpSpPr>
        <p:sp>
          <p:nvSpPr>
            <p:cNvPr id="509" name="Google Shape;509;p36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36"/>
          <p:cNvSpPr txBox="1"/>
          <p:nvPr>
            <p:ph type="title"/>
          </p:nvPr>
        </p:nvSpPr>
        <p:spPr>
          <a:xfrm>
            <a:off x="701975" y="1488325"/>
            <a:ext cx="36027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2" name="Google Shape;512;p36"/>
          <p:cNvSpPr txBox="1"/>
          <p:nvPr>
            <p:ph idx="1" type="body"/>
          </p:nvPr>
        </p:nvSpPr>
        <p:spPr>
          <a:xfrm>
            <a:off x="701975" y="2077825"/>
            <a:ext cx="3602700" cy="17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8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7"/>
          <p:cNvSpPr/>
          <p:nvPr/>
        </p:nvSpPr>
        <p:spPr>
          <a:xfrm flipH="1" rot="10800000">
            <a:off x="3483759" y="-462900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7"/>
          <p:cNvSpPr/>
          <p:nvPr/>
        </p:nvSpPr>
        <p:spPr>
          <a:xfrm flipH="1" rot="10800000">
            <a:off x="8567920" y="-285855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7"/>
          <p:cNvSpPr/>
          <p:nvPr/>
        </p:nvSpPr>
        <p:spPr>
          <a:xfrm flipH="1" rot="10800000">
            <a:off x="8961406" y="504366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7"/>
          <p:cNvSpPr/>
          <p:nvPr/>
        </p:nvSpPr>
        <p:spPr>
          <a:xfrm flipH="1" rot="10800000">
            <a:off x="995244" y="37932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7"/>
          <p:cNvSpPr/>
          <p:nvPr/>
        </p:nvSpPr>
        <p:spPr>
          <a:xfrm flipH="1" rot="10800000">
            <a:off x="-316855" y="4104757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0" name="Google Shape;520;p37"/>
          <p:cNvGrpSpPr/>
          <p:nvPr/>
        </p:nvGrpSpPr>
        <p:grpSpPr>
          <a:xfrm flipH="1" rot="10800000">
            <a:off x="2161184" y="5043652"/>
            <a:ext cx="947533" cy="947533"/>
            <a:chOff x="3912750" y="637550"/>
            <a:chExt cx="947533" cy="947533"/>
          </a:xfrm>
        </p:grpSpPr>
        <p:sp>
          <p:nvSpPr>
            <p:cNvPr id="521" name="Google Shape;521;p37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3" name="Google Shape;523;p37"/>
          <p:cNvSpPr/>
          <p:nvPr/>
        </p:nvSpPr>
        <p:spPr>
          <a:xfrm flipH="1" rot="10800000">
            <a:off x="5685434" y="78732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7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5" name="Google Shape;525;p37"/>
          <p:cNvSpPr txBox="1"/>
          <p:nvPr>
            <p:ph idx="1" type="subTitle"/>
          </p:nvPr>
        </p:nvSpPr>
        <p:spPr>
          <a:xfrm>
            <a:off x="713225" y="1952000"/>
            <a:ext cx="37566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6" name="Google Shape;526;p37"/>
          <p:cNvSpPr txBox="1"/>
          <p:nvPr>
            <p:ph idx="2" type="subTitle"/>
          </p:nvPr>
        </p:nvSpPr>
        <p:spPr>
          <a:xfrm>
            <a:off x="4674425" y="1952000"/>
            <a:ext cx="36786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32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8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8"/>
          <p:cNvSpPr/>
          <p:nvPr/>
        </p:nvSpPr>
        <p:spPr>
          <a:xfrm rot="-5685180">
            <a:off x="4244480" y="-219388"/>
            <a:ext cx="7570857" cy="4973335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8"/>
          <p:cNvSpPr/>
          <p:nvPr/>
        </p:nvSpPr>
        <p:spPr>
          <a:xfrm flipH="1" rot="6011238">
            <a:off x="-1893621" y="-277463"/>
            <a:ext cx="7437813" cy="5089473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8"/>
          <p:cNvSpPr txBox="1"/>
          <p:nvPr>
            <p:ph type="title"/>
          </p:nvPr>
        </p:nvSpPr>
        <p:spPr>
          <a:xfrm>
            <a:off x="735990" y="1504788"/>
            <a:ext cx="36027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2" name="Google Shape;532;p38"/>
          <p:cNvSpPr txBox="1"/>
          <p:nvPr>
            <p:ph idx="1" type="body"/>
          </p:nvPr>
        </p:nvSpPr>
        <p:spPr>
          <a:xfrm>
            <a:off x="735990" y="2094298"/>
            <a:ext cx="3602700" cy="15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3" name="Google Shape;533;p38"/>
          <p:cNvSpPr/>
          <p:nvPr/>
        </p:nvSpPr>
        <p:spPr>
          <a:xfrm flipH="1" rot="10800000">
            <a:off x="4987641" y="4473838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8"/>
          <p:cNvSpPr/>
          <p:nvPr/>
        </p:nvSpPr>
        <p:spPr>
          <a:xfrm flipH="1" rot="7572997">
            <a:off x="389793" y="42346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8"/>
          <p:cNvSpPr/>
          <p:nvPr/>
        </p:nvSpPr>
        <p:spPr>
          <a:xfrm rot="10800000">
            <a:off x="3302272" y="-332197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38"/>
          <p:cNvGrpSpPr/>
          <p:nvPr/>
        </p:nvGrpSpPr>
        <p:grpSpPr>
          <a:xfrm rot="10800000">
            <a:off x="6132335" y="-772905"/>
            <a:ext cx="1265051" cy="1265051"/>
            <a:chOff x="3912750" y="637550"/>
            <a:chExt cx="947533" cy="947533"/>
          </a:xfrm>
        </p:grpSpPr>
        <p:sp>
          <p:nvSpPr>
            <p:cNvPr id="537" name="Google Shape;537;p38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38"/>
          <p:cNvSpPr/>
          <p:nvPr/>
        </p:nvSpPr>
        <p:spPr>
          <a:xfrm flipH="1" rot="1728187">
            <a:off x="7622106" y="3663546"/>
            <a:ext cx="1255252" cy="1255218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8"/>
          <p:cNvSpPr/>
          <p:nvPr/>
        </p:nvSpPr>
        <p:spPr>
          <a:xfrm flipH="1" rot="-1498638">
            <a:off x="7854436" y="3387095"/>
            <a:ext cx="451683" cy="451722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9"/>
          <p:cNvSpPr txBox="1"/>
          <p:nvPr>
            <p:ph type="title"/>
          </p:nvPr>
        </p:nvSpPr>
        <p:spPr>
          <a:xfrm>
            <a:off x="2325300" y="713225"/>
            <a:ext cx="4493400" cy="61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4" name="Google Shape;544;p39"/>
          <p:cNvSpPr txBox="1"/>
          <p:nvPr/>
        </p:nvSpPr>
        <p:spPr>
          <a:xfrm>
            <a:off x="2489550" y="3372600"/>
            <a:ext cx="41649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infographics &amp; images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5" name="Google Shape;545;p39"/>
          <p:cNvSpPr txBox="1"/>
          <p:nvPr>
            <p:ph idx="1" type="subTitle"/>
          </p:nvPr>
        </p:nvSpPr>
        <p:spPr>
          <a:xfrm>
            <a:off x="2521500" y="1329325"/>
            <a:ext cx="4101000" cy="13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6" name="Google Shape;546;p39"/>
          <p:cNvSpPr/>
          <p:nvPr/>
        </p:nvSpPr>
        <p:spPr>
          <a:xfrm flipH="1" rot="3075939">
            <a:off x="-1203843" y="1956101"/>
            <a:ext cx="7570775" cy="4973281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9"/>
          <p:cNvSpPr/>
          <p:nvPr/>
        </p:nvSpPr>
        <p:spPr>
          <a:xfrm flipH="1" rot="10800000">
            <a:off x="3860216" y="4859663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9"/>
          <p:cNvSpPr/>
          <p:nvPr/>
        </p:nvSpPr>
        <p:spPr>
          <a:xfrm flipH="1" rot="7572997">
            <a:off x="1219318" y="37082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9"/>
          <p:cNvSpPr/>
          <p:nvPr/>
        </p:nvSpPr>
        <p:spPr>
          <a:xfrm rot="10800000">
            <a:off x="1295997" y="-50972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0" name="Google Shape;550;p39"/>
          <p:cNvGrpSpPr/>
          <p:nvPr/>
        </p:nvGrpSpPr>
        <p:grpSpPr>
          <a:xfrm rot="10800000">
            <a:off x="7397385" y="-271330"/>
            <a:ext cx="1265051" cy="1265051"/>
            <a:chOff x="3912750" y="637550"/>
            <a:chExt cx="947533" cy="947533"/>
          </a:xfrm>
        </p:grpSpPr>
        <p:sp>
          <p:nvSpPr>
            <p:cNvPr id="551" name="Google Shape;551;p39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p39"/>
          <p:cNvSpPr/>
          <p:nvPr/>
        </p:nvSpPr>
        <p:spPr>
          <a:xfrm rot="-9103592">
            <a:off x="4195664" y="-1222777"/>
            <a:ext cx="7437770" cy="5089555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9"/>
          <p:cNvSpPr/>
          <p:nvPr/>
        </p:nvSpPr>
        <p:spPr>
          <a:xfrm flipH="1" rot="-1205794">
            <a:off x="7671921" y="3029289"/>
            <a:ext cx="1255248" cy="1255213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9"/>
          <p:cNvSpPr/>
          <p:nvPr/>
        </p:nvSpPr>
        <p:spPr>
          <a:xfrm flipH="1" rot="-4432563">
            <a:off x="7451238" y="3112896"/>
            <a:ext cx="451679" cy="451718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9"/>
          <p:cNvSpPr/>
          <p:nvPr/>
        </p:nvSpPr>
        <p:spPr>
          <a:xfrm rot="10800000">
            <a:off x="-282128" y="1738712"/>
            <a:ext cx="1125652" cy="1127635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"/>
          <p:cNvSpPr/>
          <p:nvPr/>
        </p:nvSpPr>
        <p:spPr>
          <a:xfrm flipH="1">
            <a:off x="-184147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0"/>
          <p:cNvSpPr/>
          <p:nvPr/>
        </p:nvSpPr>
        <p:spPr>
          <a:xfrm rot="-7575992">
            <a:off x="3311472" y="-1827843"/>
            <a:ext cx="9206100" cy="629965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0"/>
          <p:cNvSpPr/>
          <p:nvPr/>
        </p:nvSpPr>
        <p:spPr>
          <a:xfrm flipH="1">
            <a:off x="-2061964" y="1029175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0"/>
          <p:cNvSpPr/>
          <p:nvPr/>
        </p:nvSpPr>
        <p:spPr>
          <a:xfrm flipH="1">
            <a:off x="-5" y="17196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0"/>
          <p:cNvSpPr/>
          <p:nvPr/>
        </p:nvSpPr>
        <p:spPr>
          <a:xfrm flipH="1">
            <a:off x="614252" y="-6599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0"/>
          <p:cNvSpPr/>
          <p:nvPr/>
        </p:nvSpPr>
        <p:spPr>
          <a:xfrm flipH="1">
            <a:off x="7051289" y="490549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0"/>
          <p:cNvSpPr/>
          <p:nvPr/>
        </p:nvSpPr>
        <p:spPr>
          <a:xfrm flipH="1">
            <a:off x="7973495" y="-6600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0"/>
          <p:cNvSpPr/>
          <p:nvPr/>
        </p:nvSpPr>
        <p:spPr>
          <a:xfrm flipH="1">
            <a:off x="370614" y="447716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6" name="Google Shape;566;p40"/>
          <p:cNvGrpSpPr/>
          <p:nvPr/>
        </p:nvGrpSpPr>
        <p:grpSpPr>
          <a:xfrm flipH="1">
            <a:off x="5585945" y="-561800"/>
            <a:ext cx="947533" cy="947533"/>
            <a:chOff x="3912750" y="637550"/>
            <a:chExt cx="947533" cy="947533"/>
          </a:xfrm>
        </p:grpSpPr>
        <p:sp>
          <p:nvSpPr>
            <p:cNvPr id="567" name="Google Shape;567;p40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40"/>
          <p:cNvSpPr/>
          <p:nvPr/>
        </p:nvSpPr>
        <p:spPr>
          <a:xfrm flipH="1">
            <a:off x="3348871" y="47552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 rot="10800000">
            <a:off x="1812164" y="-192224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 txBox="1"/>
          <p:nvPr>
            <p:ph idx="1" type="subTitle"/>
          </p:nvPr>
        </p:nvSpPr>
        <p:spPr>
          <a:xfrm>
            <a:off x="1023850" y="2849850"/>
            <a:ext cx="17577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" type="subTitle"/>
          </p:nvPr>
        </p:nvSpPr>
        <p:spPr>
          <a:xfrm>
            <a:off x="3441375" y="2849850"/>
            <a:ext cx="17577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3" type="subTitle"/>
          </p:nvPr>
        </p:nvSpPr>
        <p:spPr>
          <a:xfrm>
            <a:off x="1023850" y="3201100"/>
            <a:ext cx="17577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5"/>
          <p:cNvSpPr txBox="1"/>
          <p:nvPr>
            <p:ph idx="4" type="subTitle"/>
          </p:nvPr>
        </p:nvSpPr>
        <p:spPr>
          <a:xfrm>
            <a:off x="3441375" y="3201100"/>
            <a:ext cx="17577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" name="Google Shape;59;p5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5"/>
          <p:cNvSpPr/>
          <p:nvPr/>
        </p:nvSpPr>
        <p:spPr>
          <a:xfrm>
            <a:off x="8148720" y="453290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1023860" y="-29594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8495148" y="206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-813290" y="4749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-694314" y="404979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-329100" y="10210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>
            <a:off x="4561024" y="4749732"/>
            <a:ext cx="1265051" cy="1265051"/>
            <a:chOff x="3912750" y="637550"/>
            <a:chExt cx="947533" cy="947533"/>
          </a:xfrm>
        </p:grpSpPr>
        <p:sp>
          <p:nvSpPr>
            <p:cNvPr id="67" name="Google Shape;67;p5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9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1"/>
          <p:cNvSpPr/>
          <p:nvPr/>
        </p:nvSpPr>
        <p:spPr>
          <a:xfrm rot="-3075939">
            <a:off x="4301454" y="1956101"/>
            <a:ext cx="7570775" cy="4973281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1"/>
          <p:cNvSpPr/>
          <p:nvPr/>
        </p:nvSpPr>
        <p:spPr>
          <a:xfrm flipH="1" rot="9103592">
            <a:off x="-736449" y="-1679977"/>
            <a:ext cx="7437770" cy="5089555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1"/>
          <p:cNvSpPr/>
          <p:nvPr/>
        </p:nvSpPr>
        <p:spPr>
          <a:xfrm rot="10800000">
            <a:off x="2140773" y="4666738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1"/>
          <p:cNvSpPr/>
          <p:nvPr/>
        </p:nvSpPr>
        <p:spPr>
          <a:xfrm rot="-7572997">
            <a:off x="9225983" y="37082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1"/>
          <p:cNvSpPr/>
          <p:nvPr/>
        </p:nvSpPr>
        <p:spPr>
          <a:xfrm flipH="1" rot="10800000">
            <a:off x="7463000" y="-417497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7" name="Google Shape;577;p41"/>
          <p:cNvGrpSpPr/>
          <p:nvPr/>
        </p:nvGrpSpPr>
        <p:grpSpPr>
          <a:xfrm flipH="1" rot="10800000">
            <a:off x="324724" y="-271330"/>
            <a:ext cx="1265051" cy="1265051"/>
            <a:chOff x="3912750" y="637550"/>
            <a:chExt cx="947533" cy="947533"/>
          </a:xfrm>
        </p:grpSpPr>
        <p:sp>
          <p:nvSpPr>
            <p:cNvPr id="578" name="Google Shape;578;p41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41"/>
          <p:cNvSpPr/>
          <p:nvPr/>
        </p:nvSpPr>
        <p:spPr>
          <a:xfrm rot="1205794">
            <a:off x="7274479" y="3684239"/>
            <a:ext cx="1255248" cy="1255213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1"/>
          <p:cNvSpPr/>
          <p:nvPr/>
        </p:nvSpPr>
        <p:spPr>
          <a:xfrm rot="4432563">
            <a:off x="8298731" y="3767846"/>
            <a:ext cx="451679" cy="451718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1"/>
          <p:cNvSpPr/>
          <p:nvPr/>
        </p:nvSpPr>
        <p:spPr>
          <a:xfrm flipH="1" rot="10800000">
            <a:off x="-344463" y="4461962"/>
            <a:ext cx="1125652" cy="1127635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/>
          <p:nvPr/>
        </p:nvSpPr>
        <p:spPr>
          <a:xfrm rot="-5400000">
            <a:off x="3043631" y="-1248536"/>
            <a:ext cx="7437684" cy="508958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/>
          <p:nvPr/>
        </p:nvSpPr>
        <p:spPr>
          <a:xfrm flipH="1">
            <a:off x="-694314" y="453290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/>
          <p:nvPr/>
        </p:nvSpPr>
        <p:spPr>
          <a:xfrm flipH="1">
            <a:off x="7182512" y="-29594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"/>
          <p:cNvSpPr/>
          <p:nvPr/>
        </p:nvSpPr>
        <p:spPr>
          <a:xfrm flipH="1">
            <a:off x="-347899" y="206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6"/>
          <p:cNvSpPr/>
          <p:nvPr/>
        </p:nvSpPr>
        <p:spPr>
          <a:xfrm flipH="1">
            <a:off x="7869669" y="404979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 flipH="1">
            <a:off x="8234894" y="10210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6"/>
          <p:cNvGrpSpPr/>
          <p:nvPr/>
        </p:nvGrpSpPr>
        <p:grpSpPr>
          <a:xfrm flipH="1">
            <a:off x="2772852" y="4749732"/>
            <a:ext cx="1265051" cy="1265051"/>
            <a:chOff x="3912750" y="637550"/>
            <a:chExt cx="947533" cy="947533"/>
          </a:xfrm>
        </p:grpSpPr>
        <p:sp>
          <p:nvSpPr>
            <p:cNvPr id="78" name="Google Shape;78;p6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6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"/>
          <p:cNvSpPr txBox="1"/>
          <p:nvPr>
            <p:ph idx="1" type="body"/>
          </p:nvPr>
        </p:nvSpPr>
        <p:spPr>
          <a:xfrm>
            <a:off x="1001375" y="2356500"/>
            <a:ext cx="2848200" cy="11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4" name="Google Shape;84;p7"/>
          <p:cNvSpPr/>
          <p:nvPr/>
        </p:nvSpPr>
        <p:spPr>
          <a:xfrm>
            <a:off x="4581969" y="4101491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7"/>
          <p:cNvSpPr/>
          <p:nvPr/>
        </p:nvSpPr>
        <p:spPr>
          <a:xfrm>
            <a:off x="7530285" y="42871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-982991" y="4749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"/>
          <p:cNvSpPr/>
          <p:nvPr/>
        </p:nvSpPr>
        <p:spPr>
          <a:xfrm>
            <a:off x="-177115" y="-52835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7"/>
          <p:cNvSpPr/>
          <p:nvPr/>
        </p:nvSpPr>
        <p:spPr>
          <a:xfrm>
            <a:off x="4450684" y="45820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7"/>
          <p:cNvSpPr/>
          <p:nvPr/>
        </p:nvSpPr>
        <p:spPr>
          <a:xfrm>
            <a:off x="7735444" y="-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7604159" y="4805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4807675" y="7886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7"/>
          <p:cNvGrpSpPr/>
          <p:nvPr/>
        </p:nvGrpSpPr>
        <p:grpSpPr>
          <a:xfrm>
            <a:off x="-296676" y="4041820"/>
            <a:ext cx="1265051" cy="1265051"/>
            <a:chOff x="3912750" y="637550"/>
            <a:chExt cx="947533" cy="947533"/>
          </a:xfrm>
        </p:grpSpPr>
        <p:sp>
          <p:nvSpPr>
            <p:cNvPr id="93" name="Google Shape;93;p7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7"/>
          <p:cNvSpPr/>
          <p:nvPr/>
        </p:nvSpPr>
        <p:spPr>
          <a:xfrm>
            <a:off x="2131335" y="1501350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/>
          <p:cNvSpPr txBox="1"/>
          <p:nvPr>
            <p:ph type="title"/>
          </p:nvPr>
        </p:nvSpPr>
        <p:spPr>
          <a:xfrm>
            <a:off x="968375" y="1600800"/>
            <a:ext cx="2914200" cy="75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"/>
          <p:cNvSpPr/>
          <p:nvPr/>
        </p:nvSpPr>
        <p:spPr>
          <a:xfrm>
            <a:off x="-574436" y="2914426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8"/>
          <p:cNvSpPr/>
          <p:nvPr/>
        </p:nvSpPr>
        <p:spPr>
          <a:xfrm rot="10800000">
            <a:off x="3571510" y="-12555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8"/>
          <p:cNvSpPr/>
          <p:nvPr/>
        </p:nvSpPr>
        <p:spPr>
          <a:xfrm flipH="1">
            <a:off x="520161" y="439060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8"/>
          <p:cNvSpPr/>
          <p:nvPr/>
        </p:nvSpPr>
        <p:spPr>
          <a:xfrm flipH="1">
            <a:off x="520143" y="2205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"/>
          <p:cNvSpPr/>
          <p:nvPr/>
        </p:nvSpPr>
        <p:spPr>
          <a:xfrm flipH="1">
            <a:off x="7714380" y="39935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/>
          <p:nvPr/>
        </p:nvSpPr>
        <p:spPr>
          <a:xfrm flipH="1">
            <a:off x="8010311" y="63754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 flipH="1">
            <a:off x="713230" y="192904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8"/>
          <p:cNvGrpSpPr/>
          <p:nvPr/>
        </p:nvGrpSpPr>
        <p:grpSpPr>
          <a:xfrm flipH="1">
            <a:off x="4671986" y="-275225"/>
            <a:ext cx="947533" cy="947533"/>
            <a:chOff x="3912750" y="637550"/>
            <a:chExt cx="947533" cy="947533"/>
          </a:xfrm>
        </p:grpSpPr>
        <p:sp>
          <p:nvSpPr>
            <p:cNvPr id="107" name="Google Shape;107;p8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8"/>
          <p:cNvSpPr/>
          <p:nvPr/>
        </p:nvSpPr>
        <p:spPr>
          <a:xfrm flipH="1">
            <a:off x="4799187" y="47552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8"/>
          <p:cNvSpPr txBox="1"/>
          <p:nvPr>
            <p:ph type="title"/>
          </p:nvPr>
        </p:nvSpPr>
        <p:spPr>
          <a:xfrm>
            <a:off x="1496250" y="1152150"/>
            <a:ext cx="61515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-135549" y="-231484"/>
            <a:ext cx="8428467" cy="5606479"/>
          </a:xfrm>
          <a:custGeom>
            <a:rect b="b" l="l" r="r" t="t"/>
            <a:pathLst>
              <a:path extrusionOk="0" h="69676" w="104747">
                <a:moveTo>
                  <a:pt x="0" y="1"/>
                </a:moveTo>
                <a:lnTo>
                  <a:pt x="0" y="69676"/>
                </a:lnTo>
                <a:lnTo>
                  <a:pt x="1799" y="69676"/>
                </a:lnTo>
                <a:cubicBezTo>
                  <a:pt x="5385" y="68581"/>
                  <a:pt x="10134" y="66536"/>
                  <a:pt x="15229" y="62693"/>
                </a:cubicBezTo>
                <a:cubicBezTo>
                  <a:pt x="25977" y="54592"/>
                  <a:pt x="20111" y="44816"/>
                  <a:pt x="30871" y="30850"/>
                </a:cubicBezTo>
                <a:cubicBezTo>
                  <a:pt x="41619" y="16883"/>
                  <a:pt x="59776" y="24984"/>
                  <a:pt x="85194" y="12973"/>
                </a:cubicBezTo>
                <a:cubicBezTo>
                  <a:pt x="96859" y="7464"/>
                  <a:pt x="102289" y="3978"/>
                  <a:pt x="104747" y="1822"/>
                </a:cubicBezTo>
                <a:lnTo>
                  <a:pt x="104747" y="1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 txBox="1"/>
          <p:nvPr>
            <p:ph idx="1" type="body"/>
          </p:nvPr>
        </p:nvSpPr>
        <p:spPr>
          <a:xfrm>
            <a:off x="4921525" y="1698825"/>
            <a:ext cx="3371400" cy="24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9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9"/>
          <p:cNvSpPr/>
          <p:nvPr/>
        </p:nvSpPr>
        <p:spPr>
          <a:xfrm flipH="1" rot="10800000">
            <a:off x="7589970" y="-73060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 rot="10800000">
            <a:off x="8607386" y="157311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 rot="10800000">
            <a:off x="8292923" y="469178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 rot="10800000">
            <a:off x="4602945" y="4344791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 rot="10800000">
            <a:off x="-823764" y="-40252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>
            <a:off x="-262600" y="241591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9"/>
          <p:cNvGrpSpPr/>
          <p:nvPr/>
        </p:nvGrpSpPr>
        <p:grpSpPr>
          <a:xfrm>
            <a:off x="792449" y="4426795"/>
            <a:ext cx="1265051" cy="1265051"/>
            <a:chOff x="3912750" y="637550"/>
            <a:chExt cx="947533" cy="947533"/>
          </a:xfrm>
        </p:grpSpPr>
        <p:sp>
          <p:nvSpPr>
            <p:cNvPr id="123" name="Google Shape;123;p9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/>
          <p:nvPr>
            <p:ph idx="1" type="body"/>
          </p:nvPr>
        </p:nvSpPr>
        <p:spPr>
          <a:xfrm>
            <a:off x="713100" y="3931300"/>
            <a:ext cx="7717800" cy="410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93075"/>
            <a:ext cx="77175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OiMkVp-1XEX9dbGQhtBrDB2lxEdZz5z_/view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2"/>
          <p:cNvSpPr txBox="1"/>
          <p:nvPr>
            <p:ph type="ctrTitle"/>
          </p:nvPr>
        </p:nvSpPr>
        <p:spPr>
          <a:xfrm>
            <a:off x="550750" y="1138875"/>
            <a:ext cx="3718200" cy="20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Amadeus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An App for Musicians</a:t>
            </a:r>
            <a:endParaRPr i="1" sz="2000"/>
          </a:p>
        </p:txBody>
      </p:sp>
      <p:sp>
        <p:nvSpPr>
          <p:cNvPr id="588" name="Google Shape;588;p42"/>
          <p:cNvSpPr txBox="1"/>
          <p:nvPr>
            <p:ph idx="1" type="subTitle"/>
          </p:nvPr>
        </p:nvSpPr>
        <p:spPr>
          <a:xfrm>
            <a:off x="550750" y="3391100"/>
            <a:ext cx="39243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Team 7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Ryuichi Ohhata, Dev Bhatia, James Wasson, Samantha Au, Brandon DeSiata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589" name="Google Shape;589;p42"/>
          <p:cNvGrpSpPr/>
          <p:nvPr/>
        </p:nvGrpSpPr>
        <p:grpSpPr>
          <a:xfrm>
            <a:off x="4835245" y="605545"/>
            <a:ext cx="3769246" cy="3935960"/>
            <a:chOff x="4835245" y="605545"/>
            <a:chExt cx="3769246" cy="3935960"/>
          </a:xfrm>
        </p:grpSpPr>
        <p:sp>
          <p:nvSpPr>
            <p:cNvPr id="590" name="Google Shape;590;p42"/>
            <p:cNvSpPr/>
            <p:nvPr/>
          </p:nvSpPr>
          <p:spPr>
            <a:xfrm>
              <a:off x="6326148" y="750982"/>
              <a:ext cx="1632800" cy="3421657"/>
            </a:xfrm>
            <a:custGeom>
              <a:rect b="b" l="l" r="r" t="t"/>
              <a:pathLst>
                <a:path extrusionOk="0" h="87966" w="41977">
                  <a:moveTo>
                    <a:pt x="37144" y="87965"/>
                  </a:moveTo>
                  <a:lnTo>
                    <a:pt x="4833" y="87965"/>
                  </a:lnTo>
                  <a:cubicBezTo>
                    <a:pt x="2159" y="87965"/>
                    <a:pt x="0" y="85807"/>
                    <a:pt x="0" y="83132"/>
                  </a:cubicBezTo>
                  <a:lnTo>
                    <a:pt x="0" y="4833"/>
                  </a:lnTo>
                  <a:cubicBezTo>
                    <a:pt x="0" y="2158"/>
                    <a:pt x="2159" y="0"/>
                    <a:pt x="4833" y="0"/>
                  </a:cubicBezTo>
                  <a:lnTo>
                    <a:pt x="37144" y="0"/>
                  </a:lnTo>
                  <a:cubicBezTo>
                    <a:pt x="39819" y="0"/>
                    <a:pt x="41977" y="2158"/>
                    <a:pt x="41977" y="4833"/>
                  </a:cubicBezTo>
                  <a:lnTo>
                    <a:pt x="41977" y="83132"/>
                  </a:lnTo>
                  <a:cubicBezTo>
                    <a:pt x="41977" y="85807"/>
                    <a:pt x="39819" y="87965"/>
                    <a:pt x="37144" y="8796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2"/>
            <p:cNvSpPr/>
            <p:nvPr/>
          </p:nvSpPr>
          <p:spPr>
            <a:xfrm>
              <a:off x="6326148" y="974448"/>
              <a:ext cx="1632800" cy="39"/>
            </a:xfrm>
            <a:custGeom>
              <a:rect b="b" l="l" r="r" t="t"/>
              <a:pathLst>
                <a:path extrusionOk="0" fill="none" h="1" w="41977">
                  <a:moveTo>
                    <a:pt x="0" y="0"/>
                  </a:moveTo>
                  <a:lnTo>
                    <a:pt x="41977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2"/>
            <p:cNvSpPr/>
            <p:nvPr/>
          </p:nvSpPr>
          <p:spPr>
            <a:xfrm>
              <a:off x="6475125" y="833717"/>
              <a:ext cx="55585" cy="55623"/>
            </a:xfrm>
            <a:custGeom>
              <a:rect b="b" l="l" r="r" t="t"/>
              <a:pathLst>
                <a:path extrusionOk="0" fill="none" h="1430" w="1429">
                  <a:moveTo>
                    <a:pt x="1429" y="700"/>
                  </a:moveTo>
                  <a:cubicBezTo>
                    <a:pt x="1429" y="305"/>
                    <a:pt x="1095" y="1"/>
                    <a:pt x="699" y="1"/>
                  </a:cubicBezTo>
                  <a:cubicBezTo>
                    <a:pt x="304" y="1"/>
                    <a:pt x="0" y="305"/>
                    <a:pt x="0" y="700"/>
                  </a:cubicBezTo>
                  <a:cubicBezTo>
                    <a:pt x="0" y="1095"/>
                    <a:pt x="304" y="1430"/>
                    <a:pt x="699" y="1430"/>
                  </a:cubicBezTo>
                  <a:cubicBezTo>
                    <a:pt x="1095" y="1430"/>
                    <a:pt x="1429" y="1095"/>
                    <a:pt x="1429" y="70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2"/>
            <p:cNvSpPr/>
            <p:nvPr/>
          </p:nvSpPr>
          <p:spPr>
            <a:xfrm>
              <a:off x="6582716" y="833717"/>
              <a:ext cx="56790" cy="55623"/>
            </a:xfrm>
            <a:custGeom>
              <a:rect b="b" l="l" r="r" t="t"/>
              <a:pathLst>
                <a:path extrusionOk="0" fill="none" h="1430" w="1460">
                  <a:moveTo>
                    <a:pt x="1459" y="700"/>
                  </a:moveTo>
                  <a:cubicBezTo>
                    <a:pt x="1459" y="305"/>
                    <a:pt x="1125" y="1"/>
                    <a:pt x="730" y="1"/>
                  </a:cubicBezTo>
                  <a:cubicBezTo>
                    <a:pt x="335" y="1"/>
                    <a:pt x="0" y="305"/>
                    <a:pt x="0" y="700"/>
                  </a:cubicBezTo>
                  <a:cubicBezTo>
                    <a:pt x="0" y="1095"/>
                    <a:pt x="335" y="1430"/>
                    <a:pt x="730" y="1430"/>
                  </a:cubicBezTo>
                  <a:cubicBezTo>
                    <a:pt x="1125" y="1430"/>
                    <a:pt x="1459" y="1095"/>
                    <a:pt x="1459" y="70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2"/>
            <p:cNvSpPr/>
            <p:nvPr/>
          </p:nvSpPr>
          <p:spPr>
            <a:xfrm>
              <a:off x="6691473" y="833717"/>
              <a:ext cx="55623" cy="55623"/>
            </a:xfrm>
            <a:custGeom>
              <a:rect b="b" l="l" r="r" t="t"/>
              <a:pathLst>
                <a:path extrusionOk="0" fill="none" h="1430" w="1430">
                  <a:moveTo>
                    <a:pt x="1429" y="700"/>
                  </a:moveTo>
                  <a:cubicBezTo>
                    <a:pt x="1429" y="305"/>
                    <a:pt x="1125" y="1"/>
                    <a:pt x="730" y="1"/>
                  </a:cubicBezTo>
                  <a:cubicBezTo>
                    <a:pt x="335" y="1"/>
                    <a:pt x="1" y="305"/>
                    <a:pt x="1" y="700"/>
                  </a:cubicBezTo>
                  <a:cubicBezTo>
                    <a:pt x="1" y="1095"/>
                    <a:pt x="335" y="1430"/>
                    <a:pt x="730" y="1430"/>
                  </a:cubicBezTo>
                  <a:cubicBezTo>
                    <a:pt x="1125" y="1430"/>
                    <a:pt x="1429" y="1095"/>
                    <a:pt x="1429" y="70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2"/>
            <p:cNvSpPr/>
            <p:nvPr/>
          </p:nvSpPr>
          <p:spPr>
            <a:xfrm>
              <a:off x="6416001" y="1588057"/>
              <a:ext cx="1453094" cy="383101"/>
            </a:xfrm>
            <a:custGeom>
              <a:rect b="b" l="l" r="r" t="t"/>
              <a:pathLst>
                <a:path extrusionOk="0" fill="none" h="9849" w="37357">
                  <a:moveTo>
                    <a:pt x="35624" y="9848"/>
                  </a:moveTo>
                  <a:lnTo>
                    <a:pt x="1733" y="9848"/>
                  </a:lnTo>
                  <a:cubicBezTo>
                    <a:pt x="760" y="9848"/>
                    <a:pt x="0" y="9089"/>
                    <a:pt x="0" y="8116"/>
                  </a:cubicBezTo>
                  <a:lnTo>
                    <a:pt x="0" y="1763"/>
                  </a:lnTo>
                  <a:cubicBezTo>
                    <a:pt x="0" y="791"/>
                    <a:pt x="760" y="0"/>
                    <a:pt x="1733" y="0"/>
                  </a:cubicBezTo>
                  <a:lnTo>
                    <a:pt x="35624" y="0"/>
                  </a:lnTo>
                  <a:cubicBezTo>
                    <a:pt x="36597" y="0"/>
                    <a:pt x="37357" y="791"/>
                    <a:pt x="37357" y="1763"/>
                  </a:cubicBezTo>
                  <a:lnTo>
                    <a:pt x="37357" y="8116"/>
                  </a:lnTo>
                  <a:cubicBezTo>
                    <a:pt x="37357" y="9089"/>
                    <a:pt x="36597" y="9848"/>
                    <a:pt x="35624" y="984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6825086" y="1703932"/>
              <a:ext cx="942331" cy="39"/>
            </a:xfrm>
            <a:custGeom>
              <a:rect b="b" l="l" r="r" t="t"/>
              <a:pathLst>
                <a:path extrusionOk="0" fill="none" h="1" w="24226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6825086" y="1781961"/>
              <a:ext cx="942331" cy="39"/>
            </a:xfrm>
            <a:custGeom>
              <a:rect b="b" l="l" r="r" t="t"/>
              <a:pathLst>
                <a:path extrusionOk="0" fill="none" h="1" w="24226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2"/>
            <p:cNvSpPr/>
            <p:nvPr/>
          </p:nvSpPr>
          <p:spPr>
            <a:xfrm>
              <a:off x="6825086" y="1861156"/>
              <a:ext cx="806384" cy="39"/>
            </a:xfrm>
            <a:custGeom>
              <a:rect b="b" l="l" r="r" t="t"/>
              <a:pathLst>
                <a:path extrusionOk="0" fill="none" h="1" w="20731">
                  <a:moveTo>
                    <a:pt x="0" y="1"/>
                  </a:moveTo>
                  <a:lnTo>
                    <a:pt x="20730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2"/>
            <p:cNvSpPr/>
            <p:nvPr/>
          </p:nvSpPr>
          <p:spPr>
            <a:xfrm>
              <a:off x="6503481" y="1657800"/>
              <a:ext cx="245988" cy="244782"/>
            </a:xfrm>
            <a:custGeom>
              <a:rect b="b" l="l" r="r" t="t"/>
              <a:pathLst>
                <a:path extrusionOk="0" fill="none" h="6293" w="6324">
                  <a:moveTo>
                    <a:pt x="6323" y="3131"/>
                  </a:moveTo>
                  <a:cubicBezTo>
                    <a:pt x="6323" y="4894"/>
                    <a:pt x="4894" y="6293"/>
                    <a:pt x="3162" y="6293"/>
                  </a:cubicBezTo>
                  <a:cubicBezTo>
                    <a:pt x="1429" y="6293"/>
                    <a:pt x="1" y="4894"/>
                    <a:pt x="1" y="3131"/>
                  </a:cubicBezTo>
                  <a:cubicBezTo>
                    <a:pt x="1" y="1399"/>
                    <a:pt x="1429" y="1"/>
                    <a:pt x="3162" y="1"/>
                  </a:cubicBezTo>
                  <a:cubicBezTo>
                    <a:pt x="4894" y="1"/>
                    <a:pt x="6323" y="1399"/>
                    <a:pt x="6323" y="3131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2"/>
            <p:cNvSpPr/>
            <p:nvPr/>
          </p:nvSpPr>
          <p:spPr>
            <a:xfrm>
              <a:off x="6568518" y="1711012"/>
              <a:ext cx="115915" cy="120621"/>
            </a:xfrm>
            <a:custGeom>
              <a:rect b="b" l="l" r="r" t="t"/>
              <a:pathLst>
                <a:path extrusionOk="0" fill="none" h="3101" w="2980">
                  <a:moveTo>
                    <a:pt x="2979" y="3101"/>
                  </a:moveTo>
                  <a:cubicBezTo>
                    <a:pt x="2979" y="2402"/>
                    <a:pt x="2523" y="1703"/>
                    <a:pt x="1915" y="1459"/>
                  </a:cubicBezTo>
                  <a:cubicBezTo>
                    <a:pt x="2128" y="1338"/>
                    <a:pt x="2280" y="1064"/>
                    <a:pt x="2280" y="791"/>
                  </a:cubicBezTo>
                  <a:cubicBezTo>
                    <a:pt x="2280" y="365"/>
                    <a:pt x="1946" y="0"/>
                    <a:pt x="1490" y="0"/>
                  </a:cubicBezTo>
                  <a:cubicBezTo>
                    <a:pt x="1034" y="0"/>
                    <a:pt x="700" y="365"/>
                    <a:pt x="700" y="791"/>
                  </a:cubicBezTo>
                  <a:cubicBezTo>
                    <a:pt x="700" y="1064"/>
                    <a:pt x="852" y="1338"/>
                    <a:pt x="1064" y="1459"/>
                  </a:cubicBezTo>
                  <a:cubicBezTo>
                    <a:pt x="456" y="1703"/>
                    <a:pt x="1" y="2402"/>
                    <a:pt x="1" y="3101"/>
                  </a:cubicBezTo>
                  <a:close/>
                </a:path>
              </a:pathLst>
            </a:custGeom>
            <a:noFill/>
            <a:ln cap="rnd" cmpd="sng" w="4550">
              <a:solidFill>
                <a:srgbClr val="E5A5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6416001" y="2052687"/>
              <a:ext cx="1453094" cy="383101"/>
            </a:xfrm>
            <a:custGeom>
              <a:rect b="b" l="l" r="r" t="t"/>
              <a:pathLst>
                <a:path extrusionOk="0" fill="none" h="9849" w="37357">
                  <a:moveTo>
                    <a:pt x="35624" y="9849"/>
                  </a:moveTo>
                  <a:lnTo>
                    <a:pt x="1733" y="9849"/>
                  </a:lnTo>
                  <a:cubicBezTo>
                    <a:pt x="760" y="9849"/>
                    <a:pt x="0" y="9059"/>
                    <a:pt x="0" y="8116"/>
                  </a:cubicBezTo>
                  <a:lnTo>
                    <a:pt x="0" y="1733"/>
                  </a:lnTo>
                  <a:cubicBezTo>
                    <a:pt x="0" y="791"/>
                    <a:pt x="760" y="1"/>
                    <a:pt x="1733" y="1"/>
                  </a:cubicBezTo>
                  <a:lnTo>
                    <a:pt x="35624" y="1"/>
                  </a:lnTo>
                  <a:cubicBezTo>
                    <a:pt x="36597" y="1"/>
                    <a:pt x="37357" y="791"/>
                    <a:pt x="37357" y="1733"/>
                  </a:cubicBezTo>
                  <a:lnTo>
                    <a:pt x="37357" y="8116"/>
                  </a:lnTo>
                  <a:cubicBezTo>
                    <a:pt x="37357" y="9059"/>
                    <a:pt x="36597" y="9849"/>
                    <a:pt x="35624" y="984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6825086" y="2167396"/>
              <a:ext cx="942331" cy="39"/>
            </a:xfrm>
            <a:custGeom>
              <a:rect b="b" l="l" r="r" t="t"/>
              <a:pathLst>
                <a:path extrusionOk="0" fill="none" h="1" w="24226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6825086" y="2246591"/>
              <a:ext cx="942331" cy="39"/>
            </a:xfrm>
            <a:custGeom>
              <a:rect b="b" l="l" r="r" t="t"/>
              <a:pathLst>
                <a:path extrusionOk="0" fill="none" h="1" w="24226">
                  <a:moveTo>
                    <a:pt x="0" y="1"/>
                  </a:moveTo>
                  <a:lnTo>
                    <a:pt x="24226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6825086" y="2325825"/>
              <a:ext cx="431568" cy="39"/>
            </a:xfrm>
            <a:custGeom>
              <a:rect b="b" l="l" r="r" t="t"/>
              <a:pathLst>
                <a:path extrusionOk="0" fill="none" h="1" w="11095">
                  <a:moveTo>
                    <a:pt x="0" y="0"/>
                  </a:moveTo>
                  <a:lnTo>
                    <a:pt x="11095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2"/>
            <p:cNvSpPr/>
            <p:nvPr/>
          </p:nvSpPr>
          <p:spPr>
            <a:xfrm>
              <a:off x="6486950" y="2104732"/>
              <a:ext cx="279051" cy="279051"/>
            </a:xfrm>
            <a:custGeom>
              <a:rect b="b" l="l" r="r" t="t"/>
              <a:pathLst>
                <a:path extrusionOk="0" fill="none" h="7174" w="7174">
                  <a:moveTo>
                    <a:pt x="4894" y="699"/>
                  </a:moveTo>
                  <a:cubicBezTo>
                    <a:pt x="6475" y="1429"/>
                    <a:pt x="7174" y="3283"/>
                    <a:pt x="6475" y="4863"/>
                  </a:cubicBezTo>
                  <a:cubicBezTo>
                    <a:pt x="5745" y="6474"/>
                    <a:pt x="3891" y="7174"/>
                    <a:pt x="2310" y="6474"/>
                  </a:cubicBezTo>
                  <a:cubicBezTo>
                    <a:pt x="699" y="5745"/>
                    <a:pt x="0" y="3891"/>
                    <a:pt x="699" y="2310"/>
                  </a:cubicBezTo>
                  <a:cubicBezTo>
                    <a:pt x="1429" y="699"/>
                    <a:pt x="3283" y="0"/>
                    <a:pt x="4894" y="69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2"/>
            <p:cNvSpPr/>
            <p:nvPr/>
          </p:nvSpPr>
          <p:spPr>
            <a:xfrm>
              <a:off x="6568518" y="2174475"/>
              <a:ext cx="115915" cy="120621"/>
            </a:xfrm>
            <a:custGeom>
              <a:rect b="b" l="l" r="r" t="t"/>
              <a:pathLst>
                <a:path extrusionOk="0" fill="none" h="3101" w="2980">
                  <a:moveTo>
                    <a:pt x="2979" y="3101"/>
                  </a:moveTo>
                  <a:cubicBezTo>
                    <a:pt x="2979" y="2432"/>
                    <a:pt x="2523" y="1733"/>
                    <a:pt x="1915" y="1490"/>
                  </a:cubicBezTo>
                  <a:cubicBezTo>
                    <a:pt x="2128" y="1338"/>
                    <a:pt x="2280" y="1095"/>
                    <a:pt x="2280" y="821"/>
                  </a:cubicBezTo>
                  <a:cubicBezTo>
                    <a:pt x="2280" y="365"/>
                    <a:pt x="1946" y="1"/>
                    <a:pt x="1490" y="1"/>
                  </a:cubicBezTo>
                  <a:cubicBezTo>
                    <a:pt x="1034" y="1"/>
                    <a:pt x="700" y="365"/>
                    <a:pt x="700" y="821"/>
                  </a:cubicBezTo>
                  <a:cubicBezTo>
                    <a:pt x="700" y="1095"/>
                    <a:pt x="852" y="1338"/>
                    <a:pt x="1064" y="1490"/>
                  </a:cubicBezTo>
                  <a:cubicBezTo>
                    <a:pt x="456" y="1733"/>
                    <a:pt x="1" y="2432"/>
                    <a:pt x="1" y="3101"/>
                  </a:cubicBezTo>
                  <a:close/>
                </a:path>
              </a:pathLst>
            </a:custGeom>
            <a:noFill/>
            <a:ln cap="rnd" cmpd="sng" w="4550">
              <a:solidFill>
                <a:srgbClr val="E5A5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7436321" y="1067841"/>
              <a:ext cx="432774" cy="433941"/>
            </a:xfrm>
            <a:custGeom>
              <a:rect b="b" l="l" r="r" t="t"/>
              <a:pathLst>
                <a:path extrusionOk="0" fill="none" h="11156" w="11126">
                  <a:moveTo>
                    <a:pt x="9150" y="11155"/>
                  </a:moveTo>
                  <a:lnTo>
                    <a:pt x="1946" y="11155"/>
                  </a:lnTo>
                  <a:cubicBezTo>
                    <a:pt x="882" y="11155"/>
                    <a:pt x="1" y="10274"/>
                    <a:pt x="1" y="9180"/>
                  </a:cubicBezTo>
                  <a:lnTo>
                    <a:pt x="1" y="1976"/>
                  </a:lnTo>
                  <a:cubicBezTo>
                    <a:pt x="1" y="882"/>
                    <a:pt x="882" y="0"/>
                    <a:pt x="1946" y="0"/>
                  </a:cubicBezTo>
                  <a:lnTo>
                    <a:pt x="9150" y="0"/>
                  </a:lnTo>
                  <a:cubicBezTo>
                    <a:pt x="10244" y="0"/>
                    <a:pt x="11126" y="882"/>
                    <a:pt x="11126" y="1976"/>
                  </a:cubicBezTo>
                  <a:lnTo>
                    <a:pt x="11126" y="9180"/>
                  </a:lnTo>
                  <a:cubicBezTo>
                    <a:pt x="11126" y="10274"/>
                    <a:pt x="10244" y="11155"/>
                    <a:pt x="9150" y="1115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7530920" y="1163607"/>
              <a:ext cx="243615" cy="242409"/>
            </a:xfrm>
            <a:custGeom>
              <a:rect b="b" l="l" r="r" t="t"/>
              <a:pathLst>
                <a:path extrusionOk="0" fill="none" h="6232" w="6263">
                  <a:moveTo>
                    <a:pt x="6019" y="2888"/>
                  </a:moveTo>
                  <a:lnTo>
                    <a:pt x="6262" y="2706"/>
                  </a:lnTo>
                  <a:lnTo>
                    <a:pt x="6141" y="2250"/>
                  </a:lnTo>
                  <a:lnTo>
                    <a:pt x="5867" y="2158"/>
                  </a:lnTo>
                  <a:cubicBezTo>
                    <a:pt x="5776" y="1885"/>
                    <a:pt x="5654" y="1672"/>
                    <a:pt x="5533" y="1459"/>
                  </a:cubicBezTo>
                  <a:lnTo>
                    <a:pt x="5624" y="1216"/>
                  </a:lnTo>
                  <a:lnTo>
                    <a:pt x="5320" y="851"/>
                  </a:lnTo>
                  <a:lnTo>
                    <a:pt x="5016" y="912"/>
                  </a:lnTo>
                  <a:cubicBezTo>
                    <a:pt x="4834" y="730"/>
                    <a:pt x="4621" y="578"/>
                    <a:pt x="4378" y="487"/>
                  </a:cubicBezTo>
                  <a:lnTo>
                    <a:pt x="4347" y="213"/>
                  </a:lnTo>
                  <a:lnTo>
                    <a:pt x="3891" y="61"/>
                  </a:lnTo>
                  <a:lnTo>
                    <a:pt x="3679" y="243"/>
                  </a:lnTo>
                  <a:cubicBezTo>
                    <a:pt x="3405" y="213"/>
                    <a:pt x="3162" y="183"/>
                    <a:pt x="2888" y="213"/>
                  </a:cubicBezTo>
                  <a:lnTo>
                    <a:pt x="2736" y="0"/>
                  </a:lnTo>
                  <a:lnTo>
                    <a:pt x="2250" y="91"/>
                  </a:lnTo>
                  <a:lnTo>
                    <a:pt x="2159" y="365"/>
                  </a:lnTo>
                  <a:cubicBezTo>
                    <a:pt x="1916" y="456"/>
                    <a:pt x="1672" y="578"/>
                    <a:pt x="1460" y="699"/>
                  </a:cubicBezTo>
                  <a:lnTo>
                    <a:pt x="1216" y="608"/>
                  </a:lnTo>
                  <a:lnTo>
                    <a:pt x="852" y="943"/>
                  </a:lnTo>
                  <a:lnTo>
                    <a:pt x="913" y="1216"/>
                  </a:lnTo>
                  <a:cubicBezTo>
                    <a:pt x="761" y="1399"/>
                    <a:pt x="609" y="1642"/>
                    <a:pt x="487" y="1854"/>
                  </a:cubicBezTo>
                  <a:lnTo>
                    <a:pt x="213" y="1885"/>
                  </a:lnTo>
                  <a:lnTo>
                    <a:pt x="61" y="2371"/>
                  </a:lnTo>
                  <a:lnTo>
                    <a:pt x="274" y="2554"/>
                  </a:lnTo>
                  <a:cubicBezTo>
                    <a:pt x="213" y="2827"/>
                    <a:pt x="213" y="3070"/>
                    <a:pt x="213" y="3344"/>
                  </a:cubicBezTo>
                  <a:lnTo>
                    <a:pt x="1" y="3526"/>
                  </a:lnTo>
                  <a:lnTo>
                    <a:pt x="92" y="3982"/>
                  </a:lnTo>
                  <a:lnTo>
                    <a:pt x="365" y="4073"/>
                  </a:lnTo>
                  <a:cubicBezTo>
                    <a:pt x="457" y="4316"/>
                    <a:pt x="578" y="4560"/>
                    <a:pt x="730" y="4772"/>
                  </a:cubicBezTo>
                  <a:lnTo>
                    <a:pt x="639" y="5016"/>
                  </a:lnTo>
                  <a:lnTo>
                    <a:pt x="943" y="5380"/>
                  </a:lnTo>
                  <a:lnTo>
                    <a:pt x="1216" y="5320"/>
                  </a:lnTo>
                  <a:cubicBezTo>
                    <a:pt x="1429" y="5472"/>
                    <a:pt x="1642" y="5623"/>
                    <a:pt x="1885" y="5745"/>
                  </a:cubicBezTo>
                  <a:lnTo>
                    <a:pt x="1916" y="6019"/>
                  </a:lnTo>
                  <a:lnTo>
                    <a:pt x="2372" y="6171"/>
                  </a:lnTo>
                  <a:lnTo>
                    <a:pt x="2584" y="5958"/>
                  </a:lnTo>
                  <a:cubicBezTo>
                    <a:pt x="2827" y="6019"/>
                    <a:pt x="3101" y="6019"/>
                    <a:pt x="3375" y="6019"/>
                  </a:cubicBezTo>
                  <a:lnTo>
                    <a:pt x="3527" y="6231"/>
                  </a:lnTo>
                  <a:lnTo>
                    <a:pt x="4013" y="6140"/>
                  </a:lnTo>
                  <a:lnTo>
                    <a:pt x="4104" y="5867"/>
                  </a:lnTo>
                  <a:cubicBezTo>
                    <a:pt x="4347" y="5775"/>
                    <a:pt x="4560" y="5654"/>
                    <a:pt x="4773" y="5502"/>
                  </a:cubicBezTo>
                  <a:lnTo>
                    <a:pt x="5046" y="5623"/>
                  </a:lnTo>
                  <a:lnTo>
                    <a:pt x="5411" y="5289"/>
                  </a:lnTo>
                  <a:lnTo>
                    <a:pt x="5320" y="5016"/>
                  </a:lnTo>
                  <a:cubicBezTo>
                    <a:pt x="5502" y="4803"/>
                    <a:pt x="5654" y="4590"/>
                    <a:pt x="5745" y="4347"/>
                  </a:cubicBezTo>
                  <a:lnTo>
                    <a:pt x="6019" y="4316"/>
                  </a:lnTo>
                  <a:lnTo>
                    <a:pt x="6171" y="3861"/>
                  </a:lnTo>
                  <a:lnTo>
                    <a:pt x="5989" y="3648"/>
                  </a:lnTo>
                  <a:cubicBezTo>
                    <a:pt x="6049" y="3405"/>
                    <a:pt x="6049" y="3131"/>
                    <a:pt x="6019" y="2888"/>
                  </a:cubicBezTo>
                  <a:close/>
                  <a:moveTo>
                    <a:pt x="3131" y="4225"/>
                  </a:moveTo>
                  <a:cubicBezTo>
                    <a:pt x="2493" y="4225"/>
                    <a:pt x="2007" y="3739"/>
                    <a:pt x="2007" y="3101"/>
                  </a:cubicBezTo>
                  <a:cubicBezTo>
                    <a:pt x="2007" y="2493"/>
                    <a:pt x="2493" y="1976"/>
                    <a:pt x="3131" y="1976"/>
                  </a:cubicBezTo>
                  <a:cubicBezTo>
                    <a:pt x="3739" y="1976"/>
                    <a:pt x="4256" y="2493"/>
                    <a:pt x="4256" y="3101"/>
                  </a:cubicBezTo>
                  <a:cubicBezTo>
                    <a:pt x="4256" y="3739"/>
                    <a:pt x="3739" y="4225"/>
                    <a:pt x="3131" y="4225"/>
                  </a:cubicBezTo>
                  <a:close/>
                  <a:moveTo>
                    <a:pt x="3131" y="4712"/>
                  </a:moveTo>
                  <a:cubicBezTo>
                    <a:pt x="2250" y="4712"/>
                    <a:pt x="1520" y="3982"/>
                    <a:pt x="1520" y="3101"/>
                  </a:cubicBezTo>
                  <a:cubicBezTo>
                    <a:pt x="1520" y="2219"/>
                    <a:pt x="2250" y="1520"/>
                    <a:pt x="3131" y="1520"/>
                  </a:cubicBezTo>
                  <a:cubicBezTo>
                    <a:pt x="4013" y="1520"/>
                    <a:pt x="4742" y="2219"/>
                    <a:pt x="4742" y="3101"/>
                  </a:cubicBezTo>
                  <a:cubicBezTo>
                    <a:pt x="4742" y="3982"/>
                    <a:pt x="4013" y="4712"/>
                    <a:pt x="3131" y="471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6925597" y="1067841"/>
              <a:ext cx="433941" cy="433941"/>
            </a:xfrm>
            <a:custGeom>
              <a:rect b="b" l="l" r="r" t="t"/>
              <a:pathLst>
                <a:path extrusionOk="0" fill="none" h="11156" w="11156">
                  <a:moveTo>
                    <a:pt x="9180" y="11155"/>
                  </a:moveTo>
                  <a:lnTo>
                    <a:pt x="1976" y="11155"/>
                  </a:lnTo>
                  <a:cubicBezTo>
                    <a:pt x="882" y="11155"/>
                    <a:pt x="0" y="10274"/>
                    <a:pt x="0" y="9180"/>
                  </a:cubicBezTo>
                  <a:lnTo>
                    <a:pt x="0" y="1976"/>
                  </a:lnTo>
                  <a:cubicBezTo>
                    <a:pt x="0" y="882"/>
                    <a:pt x="882" y="0"/>
                    <a:pt x="1976" y="0"/>
                  </a:cubicBezTo>
                  <a:lnTo>
                    <a:pt x="9180" y="0"/>
                  </a:lnTo>
                  <a:cubicBezTo>
                    <a:pt x="10274" y="0"/>
                    <a:pt x="11155" y="882"/>
                    <a:pt x="11155" y="1976"/>
                  </a:cubicBezTo>
                  <a:lnTo>
                    <a:pt x="11155" y="9180"/>
                  </a:lnTo>
                  <a:cubicBezTo>
                    <a:pt x="11155" y="10274"/>
                    <a:pt x="10274" y="11155"/>
                    <a:pt x="9180" y="1115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6996507" y="1222731"/>
              <a:ext cx="286169" cy="166715"/>
            </a:xfrm>
            <a:custGeom>
              <a:rect b="b" l="l" r="r" t="t"/>
              <a:pathLst>
                <a:path extrusionOk="0" fill="none" h="4286" w="7357">
                  <a:moveTo>
                    <a:pt x="7357" y="4286"/>
                  </a:moveTo>
                  <a:lnTo>
                    <a:pt x="1" y="4286"/>
                  </a:lnTo>
                  <a:lnTo>
                    <a:pt x="2919" y="0"/>
                  </a:lnTo>
                  <a:lnTo>
                    <a:pt x="4651" y="3040"/>
                  </a:lnTo>
                  <a:lnTo>
                    <a:pt x="5746" y="1337"/>
                  </a:ln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7175047" y="1171892"/>
              <a:ext cx="50878" cy="50878"/>
            </a:xfrm>
            <a:custGeom>
              <a:rect b="b" l="l" r="r" t="t"/>
              <a:pathLst>
                <a:path extrusionOk="0" fill="none" h="1308" w="1308">
                  <a:moveTo>
                    <a:pt x="1308" y="669"/>
                  </a:moveTo>
                  <a:cubicBezTo>
                    <a:pt x="1308" y="304"/>
                    <a:pt x="1034" y="0"/>
                    <a:pt x="669" y="0"/>
                  </a:cubicBezTo>
                  <a:cubicBezTo>
                    <a:pt x="304" y="0"/>
                    <a:pt x="1" y="304"/>
                    <a:pt x="1" y="669"/>
                  </a:cubicBezTo>
                  <a:cubicBezTo>
                    <a:pt x="1" y="1034"/>
                    <a:pt x="304" y="1307"/>
                    <a:pt x="669" y="1307"/>
                  </a:cubicBezTo>
                  <a:cubicBezTo>
                    <a:pt x="1034" y="1307"/>
                    <a:pt x="1308" y="1034"/>
                    <a:pt x="1308" y="66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6416001" y="1067841"/>
              <a:ext cx="432774" cy="433941"/>
            </a:xfrm>
            <a:custGeom>
              <a:rect b="b" l="l" r="r" t="t"/>
              <a:pathLst>
                <a:path extrusionOk="0" fill="none" h="11156" w="11126">
                  <a:moveTo>
                    <a:pt x="9150" y="11155"/>
                  </a:moveTo>
                  <a:lnTo>
                    <a:pt x="1946" y="11155"/>
                  </a:lnTo>
                  <a:cubicBezTo>
                    <a:pt x="882" y="11155"/>
                    <a:pt x="0" y="10274"/>
                    <a:pt x="0" y="9180"/>
                  </a:cubicBezTo>
                  <a:lnTo>
                    <a:pt x="0" y="1976"/>
                  </a:lnTo>
                  <a:cubicBezTo>
                    <a:pt x="0" y="882"/>
                    <a:pt x="882" y="0"/>
                    <a:pt x="1946" y="0"/>
                  </a:cubicBezTo>
                  <a:lnTo>
                    <a:pt x="9150" y="0"/>
                  </a:lnTo>
                  <a:cubicBezTo>
                    <a:pt x="10244" y="0"/>
                    <a:pt x="11125" y="882"/>
                    <a:pt x="11125" y="1976"/>
                  </a:cubicBezTo>
                  <a:lnTo>
                    <a:pt x="11125" y="9180"/>
                  </a:lnTo>
                  <a:cubicBezTo>
                    <a:pt x="11125" y="10274"/>
                    <a:pt x="10244" y="11155"/>
                    <a:pt x="9150" y="1115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6523591" y="1209701"/>
              <a:ext cx="217593" cy="151389"/>
            </a:xfrm>
            <a:custGeom>
              <a:rect b="b" l="l" r="r" t="t"/>
              <a:pathLst>
                <a:path extrusionOk="0" fill="none" h="3892" w="5594">
                  <a:moveTo>
                    <a:pt x="1" y="1"/>
                  </a:moveTo>
                  <a:lnTo>
                    <a:pt x="5593" y="1"/>
                  </a:lnTo>
                  <a:lnTo>
                    <a:pt x="5593" y="3891"/>
                  </a:lnTo>
                  <a:lnTo>
                    <a:pt x="1" y="3891"/>
                  </a:ln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6523591" y="1209701"/>
              <a:ext cx="217593" cy="88725"/>
            </a:xfrm>
            <a:custGeom>
              <a:rect b="b" l="l" r="r" t="t"/>
              <a:pathLst>
                <a:path extrusionOk="0" fill="none" h="2281" w="5594">
                  <a:moveTo>
                    <a:pt x="1" y="1"/>
                  </a:moveTo>
                  <a:lnTo>
                    <a:pt x="2371" y="2068"/>
                  </a:lnTo>
                  <a:cubicBezTo>
                    <a:pt x="2615" y="2280"/>
                    <a:pt x="2979" y="2280"/>
                    <a:pt x="3222" y="2068"/>
                  </a:cubicBezTo>
                  <a:lnTo>
                    <a:pt x="5593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6654831" y="1286562"/>
              <a:ext cx="86352" cy="74528"/>
            </a:xfrm>
            <a:custGeom>
              <a:rect b="b" l="l" r="r" t="t"/>
              <a:pathLst>
                <a:path extrusionOk="0" fill="none" h="1916" w="2220">
                  <a:moveTo>
                    <a:pt x="2219" y="1915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6523591" y="1286562"/>
              <a:ext cx="86352" cy="74528"/>
            </a:xfrm>
            <a:custGeom>
              <a:rect b="b" l="l" r="r" t="t"/>
              <a:pathLst>
                <a:path extrusionOk="0" fill="none" h="1916" w="2220">
                  <a:moveTo>
                    <a:pt x="1" y="1915"/>
                  </a:moveTo>
                  <a:lnTo>
                    <a:pt x="2219" y="0"/>
                  </a:lnTo>
                </a:path>
              </a:pathLst>
            </a:custGeom>
            <a:noFill/>
            <a:ln cap="rnd" cmpd="sng" w="9525">
              <a:solidFill>
                <a:srgbClr val="E5A5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2"/>
            <p:cNvSpPr/>
            <p:nvPr/>
          </p:nvSpPr>
          <p:spPr>
            <a:xfrm>
              <a:off x="6416001" y="2516151"/>
              <a:ext cx="1453094" cy="827661"/>
            </a:xfrm>
            <a:custGeom>
              <a:rect b="b" l="l" r="r" t="t"/>
              <a:pathLst>
                <a:path extrusionOk="0" fill="none" h="21278" w="37357">
                  <a:moveTo>
                    <a:pt x="35624" y="21278"/>
                  </a:moveTo>
                  <a:lnTo>
                    <a:pt x="1733" y="21278"/>
                  </a:lnTo>
                  <a:cubicBezTo>
                    <a:pt x="760" y="21278"/>
                    <a:pt x="0" y="20487"/>
                    <a:pt x="0" y="19515"/>
                  </a:cubicBezTo>
                  <a:lnTo>
                    <a:pt x="0" y="1764"/>
                  </a:lnTo>
                  <a:cubicBezTo>
                    <a:pt x="0" y="791"/>
                    <a:pt x="760" y="1"/>
                    <a:pt x="1733" y="1"/>
                  </a:cubicBezTo>
                  <a:lnTo>
                    <a:pt x="35624" y="1"/>
                  </a:lnTo>
                  <a:cubicBezTo>
                    <a:pt x="36597" y="1"/>
                    <a:pt x="37357" y="791"/>
                    <a:pt x="37357" y="1764"/>
                  </a:cubicBezTo>
                  <a:lnTo>
                    <a:pt x="37357" y="19515"/>
                  </a:lnTo>
                  <a:cubicBezTo>
                    <a:pt x="37357" y="20487"/>
                    <a:pt x="36597" y="21278"/>
                    <a:pt x="35624" y="2127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2"/>
            <p:cNvSpPr/>
            <p:nvPr/>
          </p:nvSpPr>
          <p:spPr>
            <a:xfrm>
              <a:off x="6971691" y="2737244"/>
              <a:ext cx="335802" cy="335841"/>
            </a:xfrm>
            <a:custGeom>
              <a:rect b="b" l="l" r="r" t="t"/>
              <a:pathLst>
                <a:path extrusionOk="0" fill="none" h="8634" w="8633">
                  <a:moveTo>
                    <a:pt x="7083" y="1551"/>
                  </a:moveTo>
                  <a:cubicBezTo>
                    <a:pt x="8633" y="3071"/>
                    <a:pt x="8633" y="5563"/>
                    <a:pt x="7083" y="7113"/>
                  </a:cubicBezTo>
                  <a:cubicBezTo>
                    <a:pt x="5563" y="8633"/>
                    <a:pt x="3070" y="8633"/>
                    <a:pt x="1520" y="7113"/>
                  </a:cubicBezTo>
                  <a:cubicBezTo>
                    <a:pt x="0" y="5563"/>
                    <a:pt x="0" y="3071"/>
                    <a:pt x="1520" y="1551"/>
                  </a:cubicBezTo>
                  <a:cubicBezTo>
                    <a:pt x="3070" y="1"/>
                    <a:pt x="5563" y="1"/>
                    <a:pt x="7083" y="1551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7105303" y="2848374"/>
              <a:ext cx="99344" cy="114748"/>
            </a:xfrm>
            <a:custGeom>
              <a:rect b="b" l="l" r="r" t="t"/>
              <a:pathLst>
                <a:path extrusionOk="0" fill="none" h="2950" w="2554">
                  <a:moveTo>
                    <a:pt x="2371" y="1217"/>
                  </a:moveTo>
                  <a:lnTo>
                    <a:pt x="426" y="92"/>
                  </a:lnTo>
                  <a:cubicBezTo>
                    <a:pt x="243" y="1"/>
                    <a:pt x="0" y="123"/>
                    <a:pt x="0" y="366"/>
                  </a:cubicBezTo>
                  <a:lnTo>
                    <a:pt x="0" y="2585"/>
                  </a:lnTo>
                  <a:cubicBezTo>
                    <a:pt x="0" y="2797"/>
                    <a:pt x="243" y="2949"/>
                    <a:pt x="426" y="2828"/>
                  </a:cubicBezTo>
                  <a:lnTo>
                    <a:pt x="2371" y="1734"/>
                  </a:lnTo>
                  <a:cubicBezTo>
                    <a:pt x="2553" y="1612"/>
                    <a:pt x="2553" y="1338"/>
                    <a:pt x="2371" y="1217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6626424" y="3198689"/>
              <a:ext cx="1148128" cy="27225"/>
            </a:xfrm>
            <a:custGeom>
              <a:rect b="b" l="l" r="r" t="t"/>
              <a:pathLst>
                <a:path extrusionOk="0" fill="none" h="1" w="26294">
                  <a:moveTo>
                    <a:pt x="1" y="0"/>
                  </a:moveTo>
                  <a:lnTo>
                    <a:pt x="26293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2"/>
            <p:cNvSpPr/>
            <p:nvPr/>
          </p:nvSpPr>
          <p:spPr>
            <a:xfrm>
              <a:off x="6626436" y="3198374"/>
              <a:ext cx="331096" cy="39"/>
            </a:xfrm>
            <a:custGeom>
              <a:rect b="b" l="l" r="r" t="t"/>
              <a:pathLst>
                <a:path extrusionOk="0" fill="none" h="1" w="8512">
                  <a:moveTo>
                    <a:pt x="1" y="0"/>
                  </a:moveTo>
                  <a:lnTo>
                    <a:pt x="8512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6907860" y="3168812"/>
              <a:ext cx="57957" cy="59124"/>
            </a:xfrm>
            <a:custGeom>
              <a:rect b="b" l="l" r="r" t="t"/>
              <a:pathLst>
                <a:path extrusionOk="0" h="1520" w="1490">
                  <a:moveTo>
                    <a:pt x="760" y="0"/>
                  </a:moveTo>
                  <a:cubicBezTo>
                    <a:pt x="334" y="0"/>
                    <a:pt x="0" y="335"/>
                    <a:pt x="0" y="760"/>
                  </a:cubicBezTo>
                  <a:cubicBezTo>
                    <a:pt x="0" y="1186"/>
                    <a:pt x="334" y="1520"/>
                    <a:pt x="760" y="1520"/>
                  </a:cubicBezTo>
                  <a:cubicBezTo>
                    <a:pt x="1155" y="1520"/>
                    <a:pt x="1489" y="1186"/>
                    <a:pt x="1489" y="760"/>
                  </a:cubicBezTo>
                  <a:cubicBezTo>
                    <a:pt x="1489" y="335"/>
                    <a:pt x="1155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6484577" y="3179431"/>
              <a:ext cx="22483" cy="37886"/>
            </a:xfrm>
            <a:custGeom>
              <a:rect b="b" l="l" r="r" t="t"/>
              <a:pathLst>
                <a:path extrusionOk="0" h="974" w="578">
                  <a:moveTo>
                    <a:pt x="244" y="1"/>
                  </a:moveTo>
                  <a:lnTo>
                    <a:pt x="0" y="62"/>
                  </a:lnTo>
                  <a:lnTo>
                    <a:pt x="0" y="153"/>
                  </a:lnTo>
                  <a:lnTo>
                    <a:pt x="244" y="122"/>
                  </a:lnTo>
                  <a:lnTo>
                    <a:pt x="244" y="852"/>
                  </a:lnTo>
                  <a:lnTo>
                    <a:pt x="31" y="852"/>
                  </a:lnTo>
                  <a:lnTo>
                    <a:pt x="31" y="973"/>
                  </a:lnTo>
                  <a:lnTo>
                    <a:pt x="578" y="973"/>
                  </a:lnTo>
                  <a:lnTo>
                    <a:pt x="578" y="852"/>
                  </a:lnTo>
                  <a:lnTo>
                    <a:pt x="365" y="852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2"/>
            <p:cNvSpPr/>
            <p:nvPr/>
          </p:nvSpPr>
          <p:spPr>
            <a:xfrm>
              <a:off x="6517679" y="3190089"/>
              <a:ext cx="5951" cy="27228"/>
            </a:xfrm>
            <a:custGeom>
              <a:rect b="b" l="l" r="r" t="t"/>
              <a:pathLst>
                <a:path extrusionOk="0" h="700" w="153">
                  <a:moveTo>
                    <a:pt x="1" y="0"/>
                  </a:moveTo>
                  <a:lnTo>
                    <a:pt x="1" y="183"/>
                  </a:lnTo>
                  <a:lnTo>
                    <a:pt x="153" y="183"/>
                  </a:lnTo>
                  <a:lnTo>
                    <a:pt x="153" y="0"/>
                  </a:lnTo>
                  <a:close/>
                  <a:moveTo>
                    <a:pt x="1" y="517"/>
                  </a:moveTo>
                  <a:lnTo>
                    <a:pt x="1" y="699"/>
                  </a:lnTo>
                  <a:lnTo>
                    <a:pt x="153" y="699"/>
                  </a:lnTo>
                  <a:lnTo>
                    <a:pt x="153" y="517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2"/>
            <p:cNvSpPr/>
            <p:nvPr/>
          </p:nvSpPr>
          <p:spPr>
            <a:xfrm>
              <a:off x="6531876" y="3179431"/>
              <a:ext cx="27228" cy="37886"/>
            </a:xfrm>
            <a:custGeom>
              <a:rect b="b" l="l" r="r" t="t"/>
              <a:pathLst>
                <a:path extrusionOk="0" h="974" w="700">
                  <a:moveTo>
                    <a:pt x="456" y="122"/>
                  </a:moveTo>
                  <a:lnTo>
                    <a:pt x="456" y="639"/>
                  </a:lnTo>
                  <a:lnTo>
                    <a:pt x="122" y="639"/>
                  </a:lnTo>
                  <a:lnTo>
                    <a:pt x="456" y="122"/>
                  </a:lnTo>
                  <a:close/>
                  <a:moveTo>
                    <a:pt x="395" y="1"/>
                  </a:moveTo>
                  <a:lnTo>
                    <a:pt x="0" y="609"/>
                  </a:lnTo>
                  <a:lnTo>
                    <a:pt x="0" y="730"/>
                  </a:lnTo>
                  <a:lnTo>
                    <a:pt x="456" y="730"/>
                  </a:lnTo>
                  <a:lnTo>
                    <a:pt x="456" y="973"/>
                  </a:lnTo>
                  <a:lnTo>
                    <a:pt x="578" y="973"/>
                  </a:lnTo>
                  <a:lnTo>
                    <a:pt x="578" y="730"/>
                  </a:lnTo>
                  <a:lnTo>
                    <a:pt x="699" y="730"/>
                  </a:lnTo>
                  <a:lnTo>
                    <a:pt x="699" y="639"/>
                  </a:lnTo>
                  <a:lnTo>
                    <a:pt x="578" y="639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2"/>
            <p:cNvSpPr/>
            <p:nvPr/>
          </p:nvSpPr>
          <p:spPr>
            <a:xfrm>
              <a:off x="6566145" y="3178264"/>
              <a:ext cx="26061" cy="40220"/>
            </a:xfrm>
            <a:custGeom>
              <a:rect b="b" l="l" r="r" t="t"/>
              <a:pathLst>
                <a:path extrusionOk="0" h="1034" w="670">
                  <a:moveTo>
                    <a:pt x="335" y="122"/>
                  </a:moveTo>
                  <a:cubicBezTo>
                    <a:pt x="396" y="122"/>
                    <a:pt x="457" y="152"/>
                    <a:pt x="487" y="213"/>
                  </a:cubicBezTo>
                  <a:cubicBezTo>
                    <a:pt x="517" y="274"/>
                    <a:pt x="517" y="396"/>
                    <a:pt x="517" y="517"/>
                  </a:cubicBezTo>
                  <a:cubicBezTo>
                    <a:pt x="517" y="639"/>
                    <a:pt x="517" y="760"/>
                    <a:pt x="487" y="821"/>
                  </a:cubicBezTo>
                  <a:cubicBezTo>
                    <a:pt x="457" y="882"/>
                    <a:pt x="396" y="912"/>
                    <a:pt x="335" y="912"/>
                  </a:cubicBezTo>
                  <a:cubicBezTo>
                    <a:pt x="274" y="912"/>
                    <a:pt x="214" y="882"/>
                    <a:pt x="183" y="821"/>
                  </a:cubicBezTo>
                  <a:cubicBezTo>
                    <a:pt x="153" y="760"/>
                    <a:pt x="122" y="639"/>
                    <a:pt x="122" y="517"/>
                  </a:cubicBezTo>
                  <a:cubicBezTo>
                    <a:pt x="122" y="396"/>
                    <a:pt x="153" y="274"/>
                    <a:pt x="183" y="213"/>
                  </a:cubicBezTo>
                  <a:cubicBezTo>
                    <a:pt x="214" y="152"/>
                    <a:pt x="274" y="122"/>
                    <a:pt x="335" y="122"/>
                  </a:cubicBezTo>
                  <a:close/>
                  <a:moveTo>
                    <a:pt x="335" y="0"/>
                  </a:moveTo>
                  <a:cubicBezTo>
                    <a:pt x="214" y="0"/>
                    <a:pt x="122" y="61"/>
                    <a:pt x="92" y="152"/>
                  </a:cubicBezTo>
                  <a:cubicBezTo>
                    <a:pt x="31" y="213"/>
                    <a:pt x="1" y="365"/>
                    <a:pt x="1" y="517"/>
                  </a:cubicBezTo>
                  <a:cubicBezTo>
                    <a:pt x="1" y="669"/>
                    <a:pt x="31" y="791"/>
                    <a:pt x="92" y="882"/>
                  </a:cubicBezTo>
                  <a:cubicBezTo>
                    <a:pt x="122" y="973"/>
                    <a:pt x="214" y="1034"/>
                    <a:pt x="335" y="1034"/>
                  </a:cubicBezTo>
                  <a:cubicBezTo>
                    <a:pt x="426" y="1034"/>
                    <a:pt x="517" y="973"/>
                    <a:pt x="578" y="882"/>
                  </a:cubicBezTo>
                  <a:cubicBezTo>
                    <a:pt x="639" y="791"/>
                    <a:pt x="669" y="669"/>
                    <a:pt x="669" y="517"/>
                  </a:cubicBezTo>
                  <a:cubicBezTo>
                    <a:pt x="669" y="365"/>
                    <a:pt x="639" y="213"/>
                    <a:pt x="578" y="152"/>
                  </a:cubicBezTo>
                  <a:cubicBezTo>
                    <a:pt x="517" y="61"/>
                    <a:pt x="426" y="0"/>
                    <a:pt x="33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6485744" y="2594179"/>
              <a:ext cx="23689" cy="37886"/>
            </a:xfrm>
            <a:custGeom>
              <a:rect b="b" l="l" r="r" t="t"/>
              <a:pathLst>
                <a:path extrusionOk="0" h="974" w="609">
                  <a:moveTo>
                    <a:pt x="1" y="1"/>
                  </a:moveTo>
                  <a:lnTo>
                    <a:pt x="1" y="974"/>
                  </a:lnTo>
                  <a:lnTo>
                    <a:pt x="609" y="974"/>
                  </a:lnTo>
                  <a:lnTo>
                    <a:pt x="609" y="882"/>
                  </a:lnTo>
                  <a:lnTo>
                    <a:pt x="122" y="88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6511766" y="2603670"/>
              <a:ext cx="26061" cy="29562"/>
            </a:xfrm>
            <a:custGeom>
              <a:rect b="b" l="l" r="r" t="t"/>
              <a:pathLst>
                <a:path extrusionOk="0" h="760" w="670">
                  <a:moveTo>
                    <a:pt x="335" y="91"/>
                  </a:moveTo>
                  <a:cubicBezTo>
                    <a:pt x="396" y="91"/>
                    <a:pt x="456" y="122"/>
                    <a:pt x="487" y="182"/>
                  </a:cubicBezTo>
                  <a:cubicBezTo>
                    <a:pt x="517" y="213"/>
                    <a:pt x="548" y="304"/>
                    <a:pt x="548" y="365"/>
                  </a:cubicBezTo>
                  <a:cubicBezTo>
                    <a:pt x="548" y="456"/>
                    <a:pt x="517" y="517"/>
                    <a:pt x="487" y="578"/>
                  </a:cubicBezTo>
                  <a:cubicBezTo>
                    <a:pt x="456" y="638"/>
                    <a:pt x="396" y="669"/>
                    <a:pt x="335" y="669"/>
                  </a:cubicBezTo>
                  <a:cubicBezTo>
                    <a:pt x="274" y="669"/>
                    <a:pt x="213" y="638"/>
                    <a:pt x="183" y="578"/>
                  </a:cubicBezTo>
                  <a:cubicBezTo>
                    <a:pt x="153" y="547"/>
                    <a:pt x="122" y="456"/>
                    <a:pt x="122" y="365"/>
                  </a:cubicBezTo>
                  <a:cubicBezTo>
                    <a:pt x="122" y="304"/>
                    <a:pt x="153" y="213"/>
                    <a:pt x="183" y="182"/>
                  </a:cubicBezTo>
                  <a:cubicBezTo>
                    <a:pt x="213" y="122"/>
                    <a:pt x="274" y="91"/>
                    <a:pt x="335" y="91"/>
                  </a:cubicBezTo>
                  <a:close/>
                  <a:moveTo>
                    <a:pt x="335" y="0"/>
                  </a:moveTo>
                  <a:cubicBezTo>
                    <a:pt x="213" y="0"/>
                    <a:pt x="153" y="31"/>
                    <a:pt x="92" y="91"/>
                  </a:cubicBezTo>
                  <a:cubicBezTo>
                    <a:pt x="31" y="152"/>
                    <a:pt x="1" y="243"/>
                    <a:pt x="1" y="365"/>
                  </a:cubicBezTo>
                  <a:cubicBezTo>
                    <a:pt x="1" y="486"/>
                    <a:pt x="31" y="578"/>
                    <a:pt x="92" y="669"/>
                  </a:cubicBezTo>
                  <a:cubicBezTo>
                    <a:pt x="153" y="730"/>
                    <a:pt x="213" y="760"/>
                    <a:pt x="335" y="760"/>
                  </a:cubicBezTo>
                  <a:cubicBezTo>
                    <a:pt x="426" y="760"/>
                    <a:pt x="517" y="730"/>
                    <a:pt x="578" y="669"/>
                  </a:cubicBezTo>
                  <a:cubicBezTo>
                    <a:pt x="639" y="578"/>
                    <a:pt x="669" y="486"/>
                    <a:pt x="669" y="365"/>
                  </a:cubicBezTo>
                  <a:cubicBezTo>
                    <a:pt x="669" y="243"/>
                    <a:pt x="639" y="152"/>
                    <a:pt x="578" y="91"/>
                  </a:cubicBezTo>
                  <a:cubicBezTo>
                    <a:pt x="517" y="31"/>
                    <a:pt x="426" y="0"/>
                    <a:pt x="335" y="0"/>
                  </a:cubicBez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6544868" y="2603670"/>
              <a:ext cx="16609" cy="28395"/>
            </a:xfrm>
            <a:custGeom>
              <a:rect b="b" l="l" r="r" t="t"/>
              <a:pathLst>
                <a:path extrusionOk="0" h="730" w="427">
                  <a:moveTo>
                    <a:pt x="1" y="0"/>
                  </a:moveTo>
                  <a:lnTo>
                    <a:pt x="1" y="730"/>
                  </a:lnTo>
                  <a:lnTo>
                    <a:pt x="122" y="730"/>
                  </a:lnTo>
                  <a:lnTo>
                    <a:pt x="122" y="365"/>
                  </a:lnTo>
                  <a:cubicBezTo>
                    <a:pt x="122" y="274"/>
                    <a:pt x="153" y="213"/>
                    <a:pt x="183" y="182"/>
                  </a:cubicBezTo>
                  <a:cubicBezTo>
                    <a:pt x="213" y="122"/>
                    <a:pt x="274" y="91"/>
                    <a:pt x="335" y="91"/>
                  </a:cubicBezTo>
                  <a:cubicBezTo>
                    <a:pt x="365" y="91"/>
                    <a:pt x="365" y="91"/>
                    <a:pt x="396" y="122"/>
                  </a:cubicBezTo>
                  <a:lnTo>
                    <a:pt x="426" y="122"/>
                  </a:lnTo>
                  <a:lnTo>
                    <a:pt x="426" y="0"/>
                  </a:lnTo>
                  <a:lnTo>
                    <a:pt x="365" y="0"/>
                  </a:lnTo>
                  <a:cubicBezTo>
                    <a:pt x="305" y="0"/>
                    <a:pt x="274" y="0"/>
                    <a:pt x="213" y="31"/>
                  </a:cubicBezTo>
                  <a:cubicBezTo>
                    <a:pt x="183" y="61"/>
                    <a:pt x="153" y="91"/>
                    <a:pt x="122" y="122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7183332" y="3432459"/>
              <a:ext cx="685763" cy="668026"/>
            </a:xfrm>
            <a:custGeom>
              <a:rect b="b" l="l" r="r" t="t"/>
              <a:pathLst>
                <a:path extrusionOk="0" fill="none" h="17174" w="17630">
                  <a:moveTo>
                    <a:pt x="15745" y="17174"/>
                  </a:moveTo>
                  <a:lnTo>
                    <a:pt x="1885" y="17174"/>
                  </a:lnTo>
                  <a:cubicBezTo>
                    <a:pt x="851" y="17174"/>
                    <a:pt x="0" y="16323"/>
                    <a:pt x="0" y="15259"/>
                  </a:cubicBezTo>
                  <a:lnTo>
                    <a:pt x="0" y="1915"/>
                  </a:lnTo>
                  <a:cubicBezTo>
                    <a:pt x="0" y="851"/>
                    <a:pt x="851" y="0"/>
                    <a:pt x="1885" y="0"/>
                  </a:cubicBezTo>
                  <a:lnTo>
                    <a:pt x="15745" y="0"/>
                  </a:lnTo>
                  <a:cubicBezTo>
                    <a:pt x="16779" y="0"/>
                    <a:pt x="17630" y="851"/>
                    <a:pt x="17630" y="1915"/>
                  </a:cubicBezTo>
                  <a:lnTo>
                    <a:pt x="17630" y="15259"/>
                  </a:lnTo>
                  <a:cubicBezTo>
                    <a:pt x="17630" y="16323"/>
                    <a:pt x="16779" y="17174"/>
                    <a:pt x="15745" y="17174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6416001" y="3424174"/>
              <a:ext cx="685763" cy="668065"/>
            </a:xfrm>
            <a:custGeom>
              <a:rect b="b" l="l" r="r" t="t"/>
              <a:pathLst>
                <a:path extrusionOk="0" fill="none" h="17175" w="17630">
                  <a:moveTo>
                    <a:pt x="15715" y="17174"/>
                  </a:moveTo>
                  <a:lnTo>
                    <a:pt x="1885" y="17174"/>
                  </a:lnTo>
                  <a:cubicBezTo>
                    <a:pt x="852" y="17174"/>
                    <a:pt x="0" y="16323"/>
                    <a:pt x="0" y="15290"/>
                  </a:cubicBezTo>
                  <a:lnTo>
                    <a:pt x="0" y="1916"/>
                  </a:lnTo>
                  <a:cubicBezTo>
                    <a:pt x="0" y="852"/>
                    <a:pt x="852" y="1"/>
                    <a:pt x="1885" y="1"/>
                  </a:cubicBezTo>
                  <a:lnTo>
                    <a:pt x="15715" y="1"/>
                  </a:lnTo>
                  <a:cubicBezTo>
                    <a:pt x="16779" y="1"/>
                    <a:pt x="17630" y="852"/>
                    <a:pt x="17630" y="1916"/>
                  </a:cubicBezTo>
                  <a:lnTo>
                    <a:pt x="17630" y="15290"/>
                  </a:lnTo>
                  <a:cubicBezTo>
                    <a:pt x="17630" y="16323"/>
                    <a:pt x="16779" y="17174"/>
                    <a:pt x="15715" y="17174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6638261" y="3638188"/>
              <a:ext cx="240075" cy="240036"/>
            </a:xfrm>
            <a:custGeom>
              <a:rect b="b" l="l" r="r" t="t"/>
              <a:pathLst>
                <a:path extrusionOk="0" fill="none" h="6171" w="6172">
                  <a:moveTo>
                    <a:pt x="5077" y="1125"/>
                  </a:moveTo>
                  <a:cubicBezTo>
                    <a:pt x="6171" y="2219"/>
                    <a:pt x="6171" y="3982"/>
                    <a:pt x="5077" y="5076"/>
                  </a:cubicBezTo>
                  <a:cubicBezTo>
                    <a:pt x="3983" y="6171"/>
                    <a:pt x="2189" y="6171"/>
                    <a:pt x="1095" y="5076"/>
                  </a:cubicBezTo>
                  <a:cubicBezTo>
                    <a:pt x="1" y="3982"/>
                    <a:pt x="1" y="2219"/>
                    <a:pt x="1095" y="1125"/>
                  </a:cubicBezTo>
                  <a:cubicBezTo>
                    <a:pt x="2189" y="0"/>
                    <a:pt x="3983" y="0"/>
                    <a:pt x="5077" y="112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6734027" y="3717383"/>
              <a:ext cx="70988" cy="82813"/>
            </a:xfrm>
            <a:custGeom>
              <a:rect b="b" l="l" r="r" t="t"/>
              <a:pathLst>
                <a:path extrusionOk="0" fill="none" h="2129" w="1825">
                  <a:moveTo>
                    <a:pt x="1703" y="882"/>
                  </a:moveTo>
                  <a:lnTo>
                    <a:pt x="305" y="92"/>
                  </a:lnTo>
                  <a:cubicBezTo>
                    <a:pt x="183" y="1"/>
                    <a:pt x="1" y="92"/>
                    <a:pt x="1" y="274"/>
                  </a:cubicBezTo>
                  <a:lnTo>
                    <a:pt x="1" y="1855"/>
                  </a:lnTo>
                  <a:cubicBezTo>
                    <a:pt x="1" y="2007"/>
                    <a:pt x="183" y="2128"/>
                    <a:pt x="305" y="2037"/>
                  </a:cubicBezTo>
                  <a:lnTo>
                    <a:pt x="1703" y="1247"/>
                  </a:lnTo>
                  <a:cubicBezTo>
                    <a:pt x="1825" y="1156"/>
                    <a:pt x="1825" y="973"/>
                    <a:pt x="1703" y="88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7406798" y="3638188"/>
              <a:ext cx="238870" cy="240036"/>
            </a:xfrm>
            <a:custGeom>
              <a:rect b="b" l="l" r="r" t="t"/>
              <a:pathLst>
                <a:path extrusionOk="0" fill="none" h="6171" w="6141">
                  <a:moveTo>
                    <a:pt x="5046" y="1125"/>
                  </a:moveTo>
                  <a:cubicBezTo>
                    <a:pt x="6140" y="2219"/>
                    <a:pt x="6140" y="3982"/>
                    <a:pt x="5046" y="5076"/>
                  </a:cubicBezTo>
                  <a:cubicBezTo>
                    <a:pt x="3952" y="6171"/>
                    <a:pt x="2189" y="6171"/>
                    <a:pt x="1094" y="5076"/>
                  </a:cubicBezTo>
                  <a:cubicBezTo>
                    <a:pt x="0" y="3982"/>
                    <a:pt x="0" y="2219"/>
                    <a:pt x="1094" y="1125"/>
                  </a:cubicBezTo>
                  <a:cubicBezTo>
                    <a:pt x="2189" y="0"/>
                    <a:pt x="3952" y="0"/>
                    <a:pt x="5046" y="112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7501358" y="3717383"/>
              <a:ext cx="72155" cy="82813"/>
            </a:xfrm>
            <a:custGeom>
              <a:rect b="b" l="l" r="r" t="t"/>
              <a:pathLst>
                <a:path extrusionOk="0" fill="none" h="2129" w="1855">
                  <a:moveTo>
                    <a:pt x="1703" y="882"/>
                  </a:moveTo>
                  <a:lnTo>
                    <a:pt x="335" y="92"/>
                  </a:lnTo>
                  <a:cubicBezTo>
                    <a:pt x="183" y="1"/>
                    <a:pt x="1" y="92"/>
                    <a:pt x="1" y="274"/>
                  </a:cubicBezTo>
                  <a:lnTo>
                    <a:pt x="1" y="1855"/>
                  </a:lnTo>
                  <a:cubicBezTo>
                    <a:pt x="1" y="2007"/>
                    <a:pt x="183" y="2128"/>
                    <a:pt x="335" y="2037"/>
                  </a:cubicBezTo>
                  <a:lnTo>
                    <a:pt x="1703" y="1247"/>
                  </a:lnTo>
                  <a:cubicBezTo>
                    <a:pt x="1855" y="1156"/>
                    <a:pt x="1855" y="973"/>
                    <a:pt x="1703" y="88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2"/>
            <p:cNvSpPr/>
            <p:nvPr/>
          </p:nvSpPr>
          <p:spPr>
            <a:xfrm>
              <a:off x="5046887" y="1121053"/>
              <a:ext cx="1632800" cy="3420452"/>
            </a:xfrm>
            <a:custGeom>
              <a:rect b="b" l="l" r="r" t="t"/>
              <a:pathLst>
                <a:path extrusionOk="0" h="87935" w="41977">
                  <a:moveTo>
                    <a:pt x="37144" y="87934"/>
                  </a:moveTo>
                  <a:lnTo>
                    <a:pt x="4833" y="87934"/>
                  </a:lnTo>
                  <a:cubicBezTo>
                    <a:pt x="2158" y="87934"/>
                    <a:pt x="0" y="85776"/>
                    <a:pt x="0" y="83132"/>
                  </a:cubicBezTo>
                  <a:lnTo>
                    <a:pt x="0" y="4803"/>
                  </a:lnTo>
                  <a:cubicBezTo>
                    <a:pt x="0" y="2158"/>
                    <a:pt x="2158" y="0"/>
                    <a:pt x="4833" y="0"/>
                  </a:cubicBezTo>
                  <a:lnTo>
                    <a:pt x="37144" y="0"/>
                  </a:lnTo>
                  <a:cubicBezTo>
                    <a:pt x="39788" y="0"/>
                    <a:pt x="41977" y="2158"/>
                    <a:pt x="41977" y="4803"/>
                  </a:cubicBezTo>
                  <a:lnTo>
                    <a:pt x="41977" y="83132"/>
                  </a:lnTo>
                  <a:cubicBezTo>
                    <a:pt x="41977" y="85776"/>
                    <a:pt x="39788" y="87934"/>
                    <a:pt x="37144" y="87934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0800025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2"/>
            <p:cNvSpPr/>
            <p:nvPr/>
          </p:nvSpPr>
          <p:spPr>
            <a:xfrm>
              <a:off x="5136740" y="2516151"/>
              <a:ext cx="1453094" cy="280256"/>
            </a:xfrm>
            <a:custGeom>
              <a:rect b="b" l="l" r="r" t="t"/>
              <a:pathLst>
                <a:path extrusionOk="0" h="7205" w="37357">
                  <a:moveTo>
                    <a:pt x="1885" y="1"/>
                  </a:moveTo>
                  <a:cubicBezTo>
                    <a:pt x="851" y="1"/>
                    <a:pt x="0" y="882"/>
                    <a:pt x="0" y="1916"/>
                  </a:cubicBezTo>
                  <a:lnTo>
                    <a:pt x="0" y="5320"/>
                  </a:lnTo>
                  <a:cubicBezTo>
                    <a:pt x="0" y="6354"/>
                    <a:pt x="851" y="7205"/>
                    <a:pt x="1885" y="7205"/>
                  </a:cubicBezTo>
                  <a:lnTo>
                    <a:pt x="35442" y="7205"/>
                  </a:lnTo>
                  <a:cubicBezTo>
                    <a:pt x="36506" y="7205"/>
                    <a:pt x="37357" y="6354"/>
                    <a:pt x="37357" y="5320"/>
                  </a:cubicBezTo>
                  <a:lnTo>
                    <a:pt x="37357" y="1916"/>
                  </a:lnTo>
                  <a:cubicBezTo>
                    <a:pt x="37357" y="882"/>
                    <a:pt x="36506" y="1"/>
                    <a:pt x="3544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2"/>
            <p:cNvSpPr/>
            <p:nvPr/>
          </p:nvSpPr>
          <p:spPr>
            <a:xfrm>
              <a:off x="5240791" y="2656843"/>
              <a:ext cx="756712" cy="39"/>
            </a:xfrm>
            <a:custGeom>
              <a:rect b="b" l="l" r="r" t="t"/>
              <a:pathLst>
                <a:path extrusionOk="0" fill="none" h="1" w="19454">
                  <a:moveTo>
                    <a:pt x="0" y="1"/>
                  </a:moveTo>
                  <a:lnTo>
                    <a:pt x="19453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2"/>
            <p:cNvSpPr/>
            <p:nvPr/>
          </p:nvSpPr>
          <p:spPr>
            <a:xfrm>
              <a:off x="5136740" y="2915784"/>
              <a:ext cx="1453094" cy="280256"/>
            </a:xfrm>
            <a:custGeom>
              <a:rect b="b" l="l" r="r" t="t"/>
              <a:pathLst>
                <a:path extrusionOk="0" h="7205" w="37357">
                  <a:moveTo>
                    <a:pt x="1885" y="1"/>
                  </a:moveTo>
                  <a:cubicBezTo>
                    <a:pt x="851" y="1"/>
                    <a:pt x="0" y="852"/>
                    <a:pt x="0" y="1915"/>
                  </a:cubicBezTo>
                  <a:lnTo>
                    <a:pt x="0" y="5289"/>
                  </a:lnTo>
                  <a:cubicBezTo>
                    <a:pt x="0" y="6353"/>
                    <a:pt x="851" y="7204"/>
                    <a:pt x="1885" y="7204"/>
                  </a:cubicBezTo>
                  <a:lnTo>
                    <a:pt x="35442" y="7204"/>
                  </a:lnTo>
                  <a:cubicBezTo>
                    <a:pt x="36506" y="7204"/>
                    <a:pt x="37357" y="6353"/>
                    <a:pt x="37357" y="5289"/>
                  </a:cubicBezTo>
                  <a:lnTo>
                    <a:pt x="37357" y="1915"/>
                  </a:lnTo>
                  <a:cubicBezTo>
                    <a:pt x="37357" y="852"/>
                    <a:pt x="36506" y="1"/>
                    <a:pt x="3544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2"/>
            <p:cNvSpPr/>
            <p:nvPr/>
          </p:nvSpPr>
          <p:spPr>
            <a:xfrm>
              <a:off x="5240791" y="3056476"/>
              <a:ext cx="541531" cy="39"/>
            </a:xfrm>
            <a:custGeom>
              <a:rect b="b" l="l" r="r" t="t"/>
              <a:pathLst>
                <a:path extrusionOk="0" fill="none" h="1" w="13922">
                  <a:moveTo>
                    <a:pt x="0" y="1"/>
                  </a:moveTo>
                  <a:lnTo>
                    <a:pt x="13921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2"/>
            <p:cNvSpPr/>
            <p:nvPr/>
          </p:nvSpPr>
          <p:spPr>
            <a:xfrm>
              <a:off x="5750348" y="1643602"/>
              <a:ext cx="225878" cy="234163"/>
            </a:xfrm>
            <a:custGeom>
              <a:rect b="b" l="l" r="r" t="t"/>
              <a:pathLst>
                <a:path extrusionOk="0" fill="none" h="6020" w="5807">
                  <a:moveTo>
                    <a:pt x="5806" y="6019"/>
                  </a:moveTo>
                  <a:cubicBezTo>
                    <a:pt x="5806" y="4712"/>
                    <a:pt x="4925" y="3314"/>
                    <a:pt x="3739" y="2858"/>
                  </a:cubicBezTo>
                  <a:cubicBezTo>
                    <a:pt x="4165" y="2585"/>
                    <a:pt x="4438" y="2098"/>
                    <a:pt x="4438" y="1551"/>
                  </a:cubicBezTo>
                  <a:cubicBezTo>
                    <a:pt x="4438" y="700"/>
                    <a:pt x="3739" y="1"/>
                    <a:pt x="2888" y="1"/>
                  </a:cubicBezTo>
                  <a:cubicBezTo>
                    <a:pt x="2037" y="1"/>
                    <a:pt x="1338" y="700"/>
                    <a:pt x="1338" y="1551"/>
                  </a:cubicBezTo>
                  <a:cubicBezTo>
                    <a:pt x="1338" y="2098"/>
                    <a:pt x="1642" y="2585"/>
                    <a:pt x="2068" y="2858"/>
                  </a:cubicBezTo>
                  <a:cubicBezTo>
                    <a:pt x="852" y="3314"/>
                    <a:pt x="1" y="4712"/>
                    <a:pt x="1" y="601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5511517" y="2008966"/>
              <a:ext cx="703539" cy="39"/>
            </a:xfrm>
            <a:custGeom>
              <a:rect b="b" l="l" r="r" t="t"/>
              <a:pathLst>
                <a:path extrusionOk="0" fill="none" h="1" w="18087">
                  <a:moveTo>
                    <a:pt x="1" y="0"/>
                  </a:moveTo>
                  <a:lnTo>
                    <a:pt x="1808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5645130" y="2082249"/>
              <a:ext cx="436313" cy="39"/>
            </a:xfrm>
            <a:custGeom>
              <a:rect b="b" l="l" r="r" t="t"/>
              <a:pathLst>
                <a:path extrusionOk="0" fill="none" h="1" w="11217">
                  <a:moveTo>
                    <a:pt x="0" y="1"/>
                  </a:moveTo>
                  <a:lnTo>
                    <a:pt x="11217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5467796" y="3504575"/>
              <a:ext cx="790981" cy="274344"/>
            </a:xfrm>
            <a:custGeom>
              <a:rect b="b" l="l" r="r" t="t"/>
              <a:pathLst>
                <a:path extrusionOk="0" h="7053" w="20335">
                  <a:moveTo>
                    <a:pt x="3526" y="7052"/>
                  </a:moveTo>
                  <a:cubicBezTo>
                    <a:pt x="1581" y="7052"/>
                    <a:pt x="0" y="5472"/>
                    <a:pt x="0" y="3526"/>
                  </a:cubicBezTo>
                  <a:cubicBezTo>
                    <a:pt x="0" y="1581"/>
                    <a:pt x="1581" y="1"/>
                    <a:pt x="3526" y="1"/>
                  </a:cubicBezTo>
                  <a:lnTo>
                    <a:pt x="16809" y="1"/>
                  </a:lnTo>
                  <a:cubicBezTo>
                    <a:pt x="18754" y="1"/>
                    <a:pt x="20335" y="1581"/>
                    <a:pt x="20335" y="3526"/>
                  </a:cubicBezTo>
                  <a:cubicBezTo>
                    <a:pt x="20335" y="5472"/>
                    <a:pt x="18754" y="7052"/>
                    <a:pt x="16809" y="7052"/>
                  </a:cubicBezTo>
                  <a:lnTo>
                    <a:pt x="3526" y="7052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5659328" y="4422051"/>
              <a:ext cx="406751" cy="39"/>
            </a:xfrm>
            <a:custGeom>
              <a:rect b="b" l="l" r="r" t="t"/>
              <a:pathLst>
                <a:path extrusionOk="0" fill="none" h="1" w="10457">
                  <a:moveTo>
                    <a:pt x="0" y="1"/>
                  </a:moveTo>
                  <a:lnTo>
                    <a:pt x="10456" y="1"/>
                  </a:lnTo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7727197" y="1409517"/>
              <a:ext cx="877294" cy="1054667"/>
            </a:xfrm>
            <a:custGeom>
              <a:rect b="b" l="l" r="r" t="t"/>
              <a:pathLst>
                <a:path extrusionOk="0" h="27114" w="22554">
                  <a:moveTo>
                    <a:pt x="17751" y="27113"/>
                  </a:moveTo>
                  <a:lnTo>
                    <a:pt x="4833" y="27113"/>
                  </a:lnTo>
                  <a:cubicBezTo>
                    <a:pt x="2158" y="27113"/>
                    <a:pt x="0" y="24955"/>
                    <a:pt x="0" y="22281"/>
                  </a:cubicBezTo>
                  <a:lnTo>
                    <a:pt x="0" y="4833"/>
                  </a:lnTo>
                  <a:cubicBezTo>
                    <a:pt x="0" y="2159"/>
                    <a:pt x="2158" y="1"/>
                    <a:pt x="4833" y="1"/>
                  </a:cubicBezTo>
                  <a:lnTo>
                    <a:pt x="17751" y="1"/>
                  </a:lnTo>
                  <a:cubicBezTo>
                    <a:pt x="20396" y="1"/>
                    <a:pt x="22554" y="2159"/>
                    <a:pt x="22554" y="4833"/>
                  </a:cubicBezTo>
                  <a:lnTo>
                    <a:pt x="22554" y="22281"/>
                  </a:lnTo>
                  <a:cubicBezTo>
                    <a:pt x="22554" y="24955"/>
                    <a:pt x="20396" y="27113"/>
                    <a:pt x="17751" y="27113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0025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7802852" y="1590429"/>
              <a:ext cx="185658" cy="185658"/>
            </a:xfrm>
            <a:custGeom>
              <a:rect b="b" l="l" r="r" t="t"/>
              <a:pathLst>
                <a:path extrusionOk="0" fill="none" h="4773" w="4773">
                  <a:moveTo>
                    <a:pt x="4773" y="2401"/>
                  </a:moveTo>
                  <a:cubicBezTo>
                    <a:pt x="4773" y="1064"/>
                    <a:pt x="3709" y="0"/>
                    <a:pt x="2372" y="0"/>
                  </a:cubicBezTo>
                  <a:cubicBezTo>
                    <a:pt x="1065" y="0"/>
                    <a:pt x="1" y="1064"/>
                    <a:pt x="1" y="2401"/>
                  </a:cubicBezTo>
                  <a:cubicBezTo>
                    <a:pt x="1" y="3708"/>
                    <a:pt x="1065" y="4772"/>
                    <a:pt x="2372" y="4772"/>
                  </a:cubicBezTo>
                  <a:cubicBezTo>
                    <a:pt x="3709" y="4772"/>
                    <a:pt x="4773" y="3708"/>
                    <a:pt x="4773" y="240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8054675" y="1683822"/>
              <a:ext cx="465875" cy="39"/>
            </a:xfrm>
            <a:custGeom>
              <a:rect b="b" l="l" r="r" t="t"/>
              <a:pathLst>
                <a:path extrusionOk="0" fill="none" h="1" w="11977">
                  <a:moveTo>
                    <a:pt x="1" y="0"/>
                  </a:moveTo>
                  <a:lnTo>
                    <a:pt x="11977" y="0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8053508" y="1683822"/>
              <a:ext cx="245949" cy="39"/>
            </a:xfrm>
            <a:custGeom>
              <a:rect b="b" l="l" r="r" t="t"/>
              <a:pathLst>
                <a:path extrusionOk="0" fill="none" h="1" w="6323">
                  <a:moveTo>
                    <a:pt x="1" y="0"/>
                  </a:moveTo>
                  <a:lnTo>
                    <a:pt x="6323" y="0"/>
                  </a:lnTo>
                </a:path>
              </a:pathLst>
            </a:custGeom>
            <a:solidFill>
              <a:schemeClr val="l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7800480" y="1844624"/>
              <a:ext cx="185658" cy="185658"/>
            </a:xfrm>
            <a:custGeom>
              <a:rect b="b" l="l" r="r" t="t"/>
              <a:pathLst>
                <a:path extrusionOk="0" fill="none" h="4773" w="4773">
                  <a:moveTo>
                    <a:pt x="4773" y="2401"/>
                  </a:moveTo>
                  <a:cubicBezTo>
                    <a:pt x="4773" y="1094"/>
                    <a:pt x="3679" y="0"/>
                    <a:pt x="2372" y="0"/>
                  </a:cubicBezTo>
                  <a:cubicBezTo>
                    <a:pt x="1065" y="0"/>
                    <a:pt x="1" y="1094"/>
                    <a:pt x="1" y="2401"/>
                  </a:cubicBezTo>
                  <a:cubicBezTo>
                    <a:pt x="1" y="3708"/>
                    <a:pt x="1065" y="4772"/>
                    <a:pt x="2372" y="4772"/>
                  </a:cubicBezTo>
                  <a:cubicBezTo>
                    <a:pt x="3679" y="4772"/>
                    <a:pt x="4773" y="3708"/>
                    <a:pt x="4773" y="240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8052341" y="1938017"/>
              <a:ext cx="464670" cy="39"/>
            </a:xfrm>
            <a:custGeom>
              <a:rect b="b" l="l" r="r" t="t"/>
              <a:pathLst>
                <a:path extrusionOk="0" fill="none" h="1" w="11946">
                  <a:moveTo>
                    <a:pt x="0" y="0"/>
                  </a:moveTo>
                  <a:lnTo>
                    <a:pt x="11946" y="0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8052341" y="1938017"/>
              <a:ext cx="347627" cy="39"/>
            </a:xfrm>
            <a:custGeom>
              <a:rect b="b" l="l" r="r" t="t"/>
              <a:pathLst>
                <a:path extrusionOk="0" fill="none" h="1" w="8937">
                  <a:moveTo>
                    <a:pt x="0" y="0"/>
                  </a:moveTo>
                  <a:lnTo>
                    <a:pt x="8936" y="0"/>
                  </a:lnTo>
                </a:path>
              </a:pathLst>
            </a:custGeom>
            <a:solidFill>
              <a:schemeClr val="l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7800480" y="2099987"/>
              <a:ext cx="185658" cy="184491"/>
            </a:xfrm>
            <a:custGeom>
              <a:rect b="b" l="l" r="r" t="t"/>
              <a:pathLst>
                <a:path extrusionOk="0" fill="none" h="4743" w="4773">
                  <a:moveTo>
                    <a:pt x="4773" y="2371"/>
                  </a:moveTo>
                  <a:cubicBezTo>
                    <a:pt x="4773" y="1064"/>
                    <a:pt x="3679" y="1"/>
                    <a:pt x="2372" y="1"/>
                  </a:cubicBezTo>
                  <a:cubicBezTo>
                    <a:pt x="1065" y="1"/>
                    <a:pt x="1" y="1064"/>
                    <a:pt x="1" y="2371"/>
                  </a:cubicBezTo>
                  <a:cubicBezTo>
                    <a:pt x="1" y="3678"/>
                    <a:pt x="1065" y="4742"/>
                    <a:pt x="2372" y="4742"/>
                  </a:cubicBezTo>
                  <a:cubicBezTo>
                    <a:pt x="3679" y="4742"/>
                    <a:pt x="4773" y="3678"/>
                    <a:pt x="4773" y="23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8052341" y="2192213"/>
              <a:ext cx="464670" cy="39"/>
            </a:xfrm>
            <a:custGeom>
              <a:rect b="b" l="l" r="r" t="t"/>
              <a:pathLst>
                <a:path extrusionOk="0" fill="none" h="1" w="11946">
                  <a:moveTo>
                    <a:pt x="0" y="0"/>
                  </a:moveTo>
                  <a:lnTo>
                    <a:pt x="11946" y="0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8052341" y="2192213"/>
              <a:ext cx="186825" cy="39"/>
            </a:xfrm>
            <a:custGeom>
              <a:rect b="b" l="l" r="r" t="t"/>
              <a:pathLst>
                <a:path extrusionOk="0" fill="none" h="1" w="4803">
                  <a:moveTo>
                    <a:pt x="0" y="0"/>
                  </a:moveTo>
                  <a:lnTo>
                    <a:pt x="4803" y="0"/>
                  </a:lnTo>
                </a:path>
              </a:pathLst>
            </a:custGeom>
            <a:solidFill>
              <a:schemeClr val="l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5509145" y="970870"/>
              <a:ext cx="312191" cy="312191"/>
            </a:xfrm>
            <a:custGeom>
              <a:rect b="b" l="l" r="r" t="t"/>
              <a:pathLst>
                <a:path extrusionOk="0" h="8026" w="8026">
                  <a:moveTo>
                    <a:pt x="4013" y="8025"/>
                  </a:moveTo>
                  <a:cubicBezTo>
                    <a:pt x="1794" y="8025"/>
                    <a:pt x="1" y="6232"/>
                    <a:pt x="1" y="4013"/>
                  </a:cubicBezTo>
                  <a:cubicBezTo>
                    <a:pt x="1" y="1794"/>
                    <a:pt x="1794" y="1"/>
                    <a:pt x="4013" y="1"/>
                  </a:cubicBezTo>
                  <a:cubicBezTo>
                    <a:pt x="6232" y="1"/>
                    <a:pt x="8025" y="1794"/>
                    <a:pt x="8025" y="4013"/>
                  </a:cubicBezTo>
                  <a:cubicBezTo>
                    <a:pt x="8025" y="6232"/>
                    <a:pt x="6232" y="8025"/>
                    <a:pt x="4013" y="802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5588379" y="1074921"/>
              <a:ext cx="153723" cy="105257"/>
            </a:xfrm>
            <a:custGeom>
              <a:rect b="b" l="l" r="r" t="t"/>
              <a:pathLst>
                <a:path extrusionOk="0" fill="none" h="2706" w="3952">
                  <a:moveTo>
                    <a:pt x="1" y="852"/>
                  </a:moveTo>
                  <a:lnTo>
                    <a:pt x="1581" y="2706"/>
                  </a:lnTo>
                  <a:lnTo>
                    <a:pt x="3952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7724824" y="605545"/>
              <a:ext cx="637297" cy="637297"/>
            </a:xfrm>
            <a:custGeom>
              <a:rect b="b" l="l" r="r" t="t"/>
              <a:pathLst>
                <a:path extrusionOk="0" h="16384" w="16384">
                  <a:moveTo>
                    <a:pt x="5198" y="16384"/>
                  </a:moveTo>
                  <a:cubicBezTo>
                    <a:pt x="2341" y="16384"/>
                    <a:pt x="1" y="14043"/>
                    <a:pt x="1" y="11186"/>
                  </a:cubicBezTo>
                  <a:lnTo>
                    <a:pt x="1" y="5198"/>
                  </a:lnTo>
                  <a:cubicBezTo>
                    <a:pt x="1" y="2341"/>
                    <a:pt x="2341" y="1"/>
                    <a:pt x="5198" y="1"/>
                  </a:cubicBezTo>
                  <a:lnTo>
                    <a:pt x="11186" y="1"/>
                  </a:lnTo>
                  <a:cubicBezTo>
                    <a:pt x="14043" y="1"/>
                    <a:pt x="16384" y="2341"/>
                    <a:pt x="16384" y="5198"/>
                  </a:cubicBezTo>
                  <a:lnTo>
                    <a:pt x="16384" y="11186"/>
                  </a:lnTo>
                  <a:cubicBezTo>
                    <a:pt x="16384" y="14043"/>
                    <a:pt x="14043" y="16384"/>
                    <a:pt x="11186" y="1638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7867889" y="748610"/>
              <a:ext cx="351167" cy="351167"/>
            </a:xfrm>
            <a:custGeom>
              <a:rect b="b" l="l" r="r" t="t"/>
              <a:pathLst>
                <a:path extrusionOk="0" fill="none" h="9028" w="9028">
                  <a:moveTo>
                    <a:pt x="9028" y="4499"/>
                  </a:moveTo>
                  <a:cubicBezTo>
                    <a:pt x="9028" y="6991"/>
                    <a:pt x="6991" y="9028"/>
                    <a:pt x="4529" y="9028"/>
                  </a:cubicBezTo>
                  <a:cubicBezTo>
                    <a:pt x="2037" y="9028"/>
                    <a:pt x="0" y="6991"/>
                    <a:pt x="0" y="4499"/>
                  </a:cubicBezTo>
                  <a:cubicBezTo>
                    <a:pt x="0" y="2007"/>
                    <a:pt x="2037" y="0"/>
                    <a:pt x="4529" y="0"/>
                  </a:cubicBezTo>
                  <a:cubicBezTo>
                    <a:pt x="6991" y="0"/>
                    <a:pt x="9028" y="2007"/>
                    <a:pt x="9028" y="449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7960115" y="825471"/>
              <a:ext cx="166754" cy="171460"/>
            </a:xfrm>
            <a:custGeom>
              <a:rect b="b" l="l" r="r" t="t"/>
              <a:pathLst>
                <a:path extrusionOk="0" fill="none" h="4408" w="4287">
                  <a:moveTo>
                    <a:pt x="4286" y="4408"/>
                  </a:moveTo>
                  <a:cubicBezTo>
                    <a:pt x="4286" y="3435"/>
                    <a:pt x="3648" y="2432"/>
                    <a:pt x="2766" y="2097"/>
                  </a:cubicBezTo>
                  <a:cubicBezTo>
                    <a:pt x="3070" y="1885"/>
                    <a:pt x="3283" y="1550"/>
                    <a:pt x="3283" y="1125"/>
                  </a:cubicBezTo>
                  <a:cubicBezTo>
                    <a:pt x="3283" y="487"/>
                    <a:pt x="2766" y="0"/>
                    <a:pt x="2158" y="0"/>
                  </a:cubicBezTo>
                  <a:cubicBezTo>
                    <a:pt x="1520" y="0"/>
                    <a:pt x="1003" y="487"/>
                    <a:pt x="1003" y="1125"/>
                  </a:cubicBezTo>
                  <a:cubicBezTo>
                    <a:pt x="1003" y="1550"/>
                    <a:pt x="1216" y="1885"/>
                    <a:pt x="1520" y="2097"/>
                  </a:cubicBezTo>
                  <a:cubicBezTo>
                    <a:pt x="639" y="2432"/>
                    <a:pt x="0" y="3435"/>
                    <a:pt x="0" y="440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4835245" y="1471014"/>
              <a:ext cx="507262" cy="431568"/>
            </a:xfrm>
            <a:custGeom>
              <a:rect b="b" l="l" r="r" t="t"/>
              <a:pathLst>
                <a:path extrusionOk="0" h="11095" w="13041">
                  <a:moveTo>
                    <a:pt x="2949" y="8754"/>
                  </a:moveTo>
                  <a:lnTo>
                    <a:pt x="6201" y="8724"/>
                  </a:lnTo>
                  <a:cubicBezTo>
                    <a:pt x="6687" y="10730"/>
                    <a:pt x="8268" y="11064"/>
                    <a:pt x="9180" y="11095"/>
                  </a:cubicBezTo>
                  <a:cubicBezTo>
                    <a:pt x="9362" y="11095"/>
                    <a:pt x="9454" y="10882"/>
                    <a:pt x="9302" y="10760"/>
                  </a:cubicBezTo>
                  <a:cubicBezTo>
                    <a:pt x="8298" y="10000"/>
                    <a:pt x="8663" y="8693"/>
                    <a:pt x="8663" y="8693"/>
                  </a:cubicBezTo>
                  <a:lnTo>
                    <a:pt x="10153" y="8663"/>
                  </a:lnTo>
                  <a:cubicBezTo>
                    <a:pt x="11733" y="8663"/>
                    <a:pt x="13040" y="7356"/>
                    <a:pt x="13010" y="5775"/>
                  </a:cubicBezTo>
                  <a:lnTo>
                    <a:pt x="12979" y="2888"/>
                  </a:lnTo>
                  <a:cubicBezTo>
                    <a:pt x="12979" y="1307"/>
                    <a:pt x="11642" y="0"/>
                    <a:pt x="10061" y="31"/>
                  </a:cubicBezTo>
                  <a:lnTo>
                    <a:pt x="2858" y="91"/>
                  </a:lnTo>
                  <a:cubicBezTo>
                    <a:pt x="1277" y="122"/>
                    <a:pt x="0" y="1429"/>
                    <a:pt x="31" y="3009"/>
                  </a:cubicBezTo>
                  <a:lnTo>
                    <a:pt x="61" y="5897"/>
                  </a:lnTo>
                  <a:cubicBezTo>
                    <a:pt x="61" y="7477"/>
                    <a:pt x="1368" y="8754"/>
                    <a:pt x="2949" y="875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0025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5178127" y="1599881"/>
              <a:ext cx="74528" cy="73322"/>
            </a:xfrm>
            <a:custGeom>
              <a:rect b="b" l="l" r="r" t="t"/>
              <a:pathLst>
                <a:path extrusionOk="0" h="1885" w="1916">
                  <a:moveTo>
                    <a:pt x="942" y="0"/>
                  </a:moveTo>
                  <a:cubicBezTo>
                    <a:pt x="426" y="0"/>
                    <a:pt x="0" y="426"/>
                    <a:pt x="0" y="943"/>
                  </a:cubicBezTo>
                  <a:cubicBezTo>
                    <a:pt x="0" y="1490"/>
                    <a:pt x="426" y="1885"/>
                    <a:pt x="973" y="1885"/>
                  </a:cubicBezTo>
                  <a:cubicBezTo>
                    <a:pt x="1490" y="1885"/>
                    <a:pt x="1915" y="1459"/>
                    <a:pt x="1885" y="943"/>
                  </a:cubicBezTo>
                  <a:cubicBezTo>
                    <a:pt x="1885" y="395"/>
                    <a:pt x="1459" y="0"/>
                    <a:pt x="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5051593" y="1601048"/>
              <a:ext cx="74528" cy="73361"/>
            </a:xfrm>
            <a:custGeom>
              <a:rect b="b" l="l" r="r" t="t"/>
              <a:pathLst>
                <a:path extrusionOk="0" h="1886" w="1916">
                  <a:moveTo>
                    <a:pt x="943" y="1"/>
                  </a:moveTo>
                  <a:cubicBezTo>
                    <a:pt x="426" y="1"/>
                    <a:pt x="1" y="426"/>
                    <a:pt x="1" y="943"/>
                  </a:cubicBezTo>
                  <a:cubicBezTo>
                    <a:pt x="1" y="1490"/>
                    <a:pt x="426" y="1885"/>
                    <a:pt x="974" y="1885"/>
                  </a:cubicBezTo>
                  <a:cubicBezTo>
                    <a:pt x="1490" y="1885"/>
                    <a:pt x="1916" y="1460"/>
                    <a:pt x="1916" y="943"/>
                  </a:cubicBezTo>
                  <a:cubicBezTo>
                    <a:pt x="1885" y="426"/>
                    <a:pt x="1460" y="1"/>
                    <a:pt x="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4903774" y="1602267"/>
              <a:ext cx="74528" cy="73400"/>
            </a:xfrm>
            <a:custGeom>
              <a:rect b="b" l="l" r="r" t="t"/>
              <a:pathLst>
                <a:path extrusionOk="0" h="1887" w="1916">
                  <a:moveTo>
                    <a:pt x="943" y="0"/>
                  </a:moveTo>
                  <a:cubicBezTo>
                    <a:pt x="426" y="0"/>
                    <a:pt x="1" y="426"/>
                    <a:pt x="1" y="942"/>
                  </a:cubicBezTo>
                  <a:cubicBezTo>
                    <a:pt x="1" y="1471"/>
                    <a:pt x="398" y="1886"/>
                    <a:pt x="918" y="1886"/>
                  </a:cubicBezTo>
                  <a:cubicBezTo>
                    <a:pt x="936" y="1886"/>
                    <a:pt x="955" y="1886"/>
                    <a:pt x="973" y="1885"/>
                  </a:cubicBezTo>
                  <a:cubicBezTo>
                    <a:pt x="1490" y="1885"/>
                    <a:pt x="1915" y="1459"/>
                    <a:pt x="1915" y="942"/>
                  </a:cubicBezTo>
                  <a:cubicBezTo>
                    <a:pt x="1885" y="426"/>
                    <a:pt x="1460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1"/>
          <p:cNvSpPr/>
          <p:nvPr/>
        </p:nvSpPr>
        <p:spPr>
          <a:xfrm>
            <a:off x="3505600" y="713225"/>
            <a:ext cx="2132787" cy="2132787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1"/>
          <p:cNvSpPr txBox="1"/>
          <p:nvPr>
            <p:ph type="title"/>
          </p:nvPr>
        </p:nvSpPr>
        <p:spPr>
          <a:xfrm>
            <a:off x="1146900" y="3068936"/>
            <a:ext cx="685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&amp; Design</a:t>
            </a:r>
            <a:endParaRPr/>
          </a:p>
        </p:txBody>
      </p:sp>
      <p:sp>
        <p:nvSpPr>
          <p:cNvPr id="743" name="Google Shape;743;p51"/>
          <p:cNvSpPr txBox="1"/>
          <p:nvPr>
            <p:ph idx="2" type="title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744" name="Google Shape;744;p51"/>
          <p:cNvGrpSpPr/>
          <p:nvPr/>
        </p:nvGrpSpPr>
        <p:grpSpPr>
          <a:xfrm>
            <a:off x="1414861" y="1148703"/>
            <a:ext cx="709302" cy="709356"/>
            <a:chOff x="1074511" y="925228"/>
            <a:chExt cx="709302" cy="709356"/>
          </a:xfrm>
        </p:grpSpPr>
        <p:sp>
          <p:nvSpPr>
            <p:cNvPr id="745" name="Google Shape;745;p51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rect b="b" l="l" r="r" t="t"/>
              <a:pathLst>
                <a:path extrusionOk="0" h="9728" w="9727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1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rect b="b" l="l" r="r" t="t"/>
              <a:pathLst>
                <a:path extrusionOk="0" fill="none" h="2250" w="2007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1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rect b="b" l="l" r="r" t="t"/>
              <a:pathLst>
                <a:path extrusionOk="0" fill="none" h="4500" w="4469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" name="Google Shape;748;p51"/>
          <p:cNvGrpSpPr/>
          <p:nvPr/>
        </p:nvGrpSpPr>
        <p:grpSpPr>
          <a:xfrm>
            <a:off x="6543922" y="843718"/>
            <a:ext cx="851910" cy="781546"/>
            <a:chOff x="7145197" y="889118"/>
            <a:chExt cx="851910" cy="781546"/>
          </a:xfrm>
        </p:grpSpPr>
        <p:sp>
          <p:nvSpPr>
            <p:cNvPr id="749" name="Google Shape;749;p51"/>
            <p:cNvSpPr/>
            <p:nvPr/>
          </p:nvSpPr>
          <p:spPr>
            <a:xfrm rot="989540">
              <a:off x="7709562" y="1210205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2"/>
                  </a:moveTo>
                  <a:cubicBezTo>
                    <a:pt x="1" y="426"/>
                    <a:pt x="396" y="0"/>
                    <a:pt x="913" y="0"/>
                  </a:cubicBezTo>
                  <a:cubicBezTo>
                    <a:pt x="1429" y="0"/>
                    <a:pt x="1825" y="395"/>
                    <a:pt x="1855" y="912"/>
                  </a:cubicBezTo>
                  <a:cubicBezTo>
                    <a:pt x="1855" y="1429"/>
                    <a:pt x="1429" y="1824"/>
                    <a:pt x="943" y="1824"/>
                  </a:cubicBezTo>
                  <a:cubicBezTo>
                    <a:pt x="426" y="1854"/>
                    <a:pt x="1" y="1429"/>
                    <a:pt x="1" y="91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1"/>
            <p:cNvSpPr/>
            <p:nvPr/>
          </p:nvSpPr>
          <p:spPr>
            <a:xfrm rot="989540">
              <a:off x="7538656" y="1161368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3"/>
                  </a:moveTo>
                  <a:cubicBezTo>
                    <a:pt x="1" y="426"/>
                    <a:pt x="426" y="1"/>
                    <a:pt x="913" y="1"/>
                  </a:cubicBezTo>
                  <a:cubicBezTo>
                    <a:pt x="1429" y="1"/>
                    <a:pt x="1855" y="396"/>
                    <a:pt x="1855" y="913"/>
                  </a:cubicBezTo>
                  <a:cubicBezTo>
                    <a:pt x="1855" y="1429"/>
                    <a:pt x="1460" y="1824"/>
                    <a:pt x="943" y="1824"/>
                  </a:cubicBezTo>
                  <a:cubicBezTo>
                    <a:pt x="426" y="1855"/>
                    <a:pt x="1" y="1429"/>
                    <a:pt x="1" y="91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1"/>
            <p:cNvSpPr/>
            <p:nvPr/>
          </p:nvSpPr>
          <p:spPr>
            <a:xfrm rot="989540">
              <a:off x="7367734" y="1112584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31" y="942"/>
                  </a:moveTo>
                  <a:cubicBezTo>
                    <a:pt x="0" y="426"/>
                    <a:pt x="426" y="0"/>
                    <a:pt x="943" y="0"/>
                  </a:cubicBezTo>
                  <a:cubicBezTo>
                    <a:pt x="1429" y="0"/>
                    <a:pt x="1855" y="395"/>
                    <a:pt x="1855" y="912"/>
                  </a:cubicBezTo>
                  <a:cubicBezTo>
                    <a:pt x="1855" y="1429"/>
                    <a:pt x="1459" y="1824"/>
                    <a:pt x="943" y="1824"/>
                  </a:cubicBezTo>
                  <a:cubicBezTo>
                    <a:pt x="426" y="1854"/>
                    <a:pt x="31" y="1429"/>
                    <a:pt x="31" y="94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1"/>
            <p:cNvSpPr/>
            <p:nvPr/>
          </p:nvSpPr>
          <p:spPr>
            <a:xfrm rot="989540">
              <a:off x="7216491" y="977355"/>
              <a:ext cx="709321" cy="605073"/>
            </a:xfrm>
            <a:custGeom>
              <a:rect b="b" l="l" r="r" t="t"/>
              <a:pathLst>
                <a:path extrusionOk="0" fill="none" h="10761" w="12615">
                  <a:moveTo>
                    <a:pt x="2858" y="8451"/>
                  </a:moveTo>
                  <a:lnTo>
                    <a:pt x="5989" y="8420"/>
                  </a:lnTo>
                  <a:cubicBezTo>
                    <a:pt x="6475" y="10396"/>
                    <a:pt x="7995" y="10730"/>
                    <a:pt x="8876" y="10761"/>
                  </a:cubicBezTo>
                  <a:cubicBezTo>
                    <a:pt x="9059" y="10761"/>
                    <a:pt x="9150" y="10518"/>
                    <a:pt x="8998" y="10426"/>
                  </a:cubicBezTo>
                  <a:cubicBezTo>
                    <a:pt x="8025" y="9667"/>
                    <a:pt x="8390" y="8390"/>
                    <a:pt x="8390" y="8390"/>
                  </a:cubicBezTo>
                  <a:lnTo>
                    <a:pt x="9849" y="8390"/>
                  </a:lnTo>
                  <a:cubicBezTo>
                    <a:pt x="11369" y="8360"/>
                    <a:pt x="12615" y="7113"/>
                    <a:pt x="12615" y="5563"/>
                  </a:cubicBezTo>
                  <a:lnTo>
                    <a:pt x="12584" y="2767"/>
                  </a:lnTo>
                  <a:cubicBezTo>
                    <a:pt x="12554" y="1247"/>
                    <a:pt x="11308" y="1"/>
                    <a:pt x="9758" y="1"/>
                  </a:cubicBezTo>
                  <a:lnTo>
                    <a:pt x="2767" y="92"/>
                  </a:lnTo>
                  <a:cubicBezTo>
                    <a:pt x="1247" y="92"/>
                    <a:pt x="1" y="1369"/>
                    <a:pt x="1" y="2888"/>
                  </a:cubicBezTo>
                  <a:lnTo>
                    <a:pt x="31" y="5685"/>
                  </a:lnTo>
                  <a:cubicBezTo>
                    <a:pt x="61" y="7235"/>
                    <a:pt x="1338" y="8481"/>
                    <a:pt x="2858" y="8451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2"/>
          <p:cNvSpPr txBox="1"/>
          <p:nvPr>
            <p:ph type="title"/>
          </p:nvPr>
        </p:nvSpPr>
        <p:spPr>
          <a:xfrm>
            <a:off x="713225" y="838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758" name="Google Shape;758;p52" title="RPReplay_Final163856692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1900" y="1417625"/>
            <a:ext cx="3740150" cy="28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3"/>
          <p:cNvSpPr txBox="1"/>
          <p:nvPr>
            <p:ph idx="1" type="subTitle"/>
          </p:nvPr>
        </p:nvSpPr>
        <p:spPr>
          <a:xfrm>
            <a:off x="539500" y="1150475"/>
            <a:ext cx="8064900" cy="3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1780" lvl="0" marL="457200" rtl="0" algn="l">
              <a:spcBef>
                <a:spcPts val="0"/>
              </a:spcBef>
              <a:spcAft>
                <a:spcPts val="0"/>
              </a:spcAft>
              <a:buSzPts val="680"/>
              <a:buChar char="●"/>
            </a:pPr>
            <a:r>
              <a:rPr lang="en" sz="1400"/>
              <a:t>Python Flask and RESTful</a:t>
            </a:r>
            <a:endParaRPr sz="1400"/>
          </a:p>
          <a:p>
            <a:pPr indent="-271780" lvl="0" marL="457200" rtl="0" algn="l">
              <a:spcBef>
                <a:spcPts val="0"/>
              </a:spcBef>
              <a:spcAft>
                <a:spcPts val="0"/>
              </a:spcAft>
              <a:buSzPts val="680"/>
              <a:buChar char="●"/>
            </a:pPr>
            <a:r>
              <a:rPr lang="en" sz="1400"/>
              <a:t>Interacts with PostgresQL using GET, POST, PUT, and DELETE requests to appropriate endpoints</a:t>
            </a:r>
            <a:endParaRPr sz="1400"/>
          </a:p>
          <a:p>
            <a:pPr indent="-271780" lvl="0" marL="457200" rtl="0" algn="l">
              <a:spcBef>
                <a:spcPts val="0"/>
              </a:spcBef>
              <a:spcAft>
                <a:spcPts val="0"/>
              </a:spcAft>
              <a:buSzPts val="680"/>
              <a:buChar char="●"/>
            </a:pPr>
            <a:r>
              <a:rPr lang="en" sz="1400"/>
              <a:t>Handles user authentication </a:t>
            </a:r>
            <a:endParaRPr sz="1400"/>
          </a:p>
          <a:p>
            <a:pPr indent="-259080" lvl="1" marL="914400" rtl="0" algn="l">
              <a:spcBef>
                <a:spcPts val="0"/>
              </a:spcBef>
              <a:spcAft>
                <a:spcPts val="0"/>
              </a:spcAft>
              <a:buSzPts val="480"/>
              <a:buChar char="○"/>
            </a:pPr>
            <a:r>
              <a:rPr lang="en">
                <a:solidFill>
                  <a:schemeClr val="accent3"/>
                </a:solidFill>
              </a:rPr>
              <a:t>Frontend</a:t>
            </a:r>
            <a:r>
              <a:rPr lang="en"/>
              <a:t> – uses Google API to obtain access and ID tokens</a:t>
            </a:r>
            <a:endParaRPr/>
          </a:p>
          <a:p>
            <a:pPr indent="-259080" lvl="1" marL="914400" rtl="0" algn="l">
              <a:spcBef>
                <a:spcPts val="0"/>
              </a:spcBef>
              <a:spcAft>
                <a:spcPts val="0"/>
              </a:spcAft>
              <a:buSzPts val="480"/>
              <a:buChar char="○"/>
            </a:pPr>
            <a:r>
              <a:rPr lang="en">
                <a:solidFill>
                  <a:srgbClr val="4A86E8"/>
                </a:solidFill>
              </a:rPr>
              <a:t>Backend</a:t>
            </a:r>
            <a:r>
              <a:rPr lang="en"/>
              <a:t> – receives access and ID tokens and uses Google API to verify them</a:t>
            </a:r>
            <a:endParaRPr/>
          </a:p>
        </p:txBody>
      </p:sp>
      <p:sp>
        <p:nvSpPr>
          <p:cNvPr id="764" name="Google Shape;764;p53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</p:txBody>
      </p:sp>
      <p:pic>
        <p:nvPicPr>
          <p:cNvPr id="765" name="Google Shape;7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88" y="3006225"/>
            <a:ext cx="7522727" cy="16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4"/>
          <p:cNvSpPr txBox="1"/>
          <p:nvPr>
            <p:ph idx="1" type="subTitle"/>
          </p:nvPr>
        </p:nvSpPr>
        <p:spPr>
          <a:xfrm>
            <a:off x="549350" y="1290825"/>
            <a:ext cx="5510400" cy="3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compiled in </a:t>
            </a:r>
            <a:r>
              <a:rPr b="1" lang="en" sz="1600"/>
              <a:t>ReactNative with Expo</a:t>
            </a:r>
            <a:r>
              <a:rPr lang="en" sz="1600"/>
              <a:t> - allow cross-platform framework, features reusable components, and includes hot reload feature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Completed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Navigation between each tabs and screens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Setting up the UI design for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profile page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home page/ Find Musicians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Next steps?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Improve user-friendliness for home page with react-native-super-grid library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Integrate videos into user’s profile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Connect user’s data to Google Firebase</a:t>
            </a:r>
            <a:endParaRPr sz="1600"/>
          </a:p>
        </p:txBody>
      </p:sp>
      <p:sp>
        <p:nvSpPr>
          <p:cNvPr id="771" name="Google Shape;771;p54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pic>
        <p:nvPicPr>
          <p:cNvPr id="772" name="Google Shape;7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400" y="394150"/>
            <a:ext cx="2144224" cy="46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5"/>
          <p:cNvSpPr txBox="1"/>
          <p:nvPr>
            <p:ph idx="1" type="subTitle"/>
          </p:nvPr>
        </p:nvSpPr>
        <p:spPr>
          <a:xfrm>
            <a:off x="539500" y="1150475"/>
            <a:ext cx="8064900" cy="3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 </a:t>
            </a:r>
            <a:r>
              <a:rPr lang="en" sz="1600"/>
              <a:t>Each messages thread is a documents in a FireStore Database</a:t>
            </a:r>
            <a:endParaRPr sz="16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- </a:t>
            </a:r>
            <a:r>
              <a:rPr lang="en" sz="1600"/>
              <a:t>Each thread contains a collection of documents containing messages</a:t>
            </a:r>
            <a:endParaRPr sz="16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- </a:t>
            </a:r>
            <a:r>
              <a:rPr lang="en" sz="1600"/>
              <a:t>Metadata stored with each message</a:t>
            </a:r>
            <a:endParaRPr sz="1600"/>
          </a:p>
        </p:txBody>
      </p:sp>
      <p:sp>
        <p:nvSpPr>
          <p:cNvPr id="778" name="Google Shape;778;p55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Messaging</a:t>
            </a:r>
            <a:endParaRPr/>
          </a:p>
        </p:txBody>
      </p:sp>
      <p:pic>
        <p:nvPicPr>
          <p:cNvPr id="779" name="Google Shape;77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900" y="2594900"/>
            <a:ext cx="4480101" cy="243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94901"/>
            <a:ext cx="4390979" cy="24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00" y="71250"/>
            <a:ext cx="2432150" cy="5001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86" name="Google Shape;78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9550" y="71245"/>
            <a:ext cx="2432150" cy="50010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87" name="Google Shape;78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5925" y="71245"/>
            <a:ext cx="2432150" cy="50010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7"/>
          <p:cNvSpPr txBox="1"/>
          <p:nvPr>
            <p:ph idx="1" type="subTitle"/>
          </p:nvPr>
        </p:nvSpPr>
        <p:spPr>
          <a:xfrm>
            <a:off x="1363625" y="1401300"/>
            <a:ext cx="2899200" cy="23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Functionality:</a:t>
            </a:r>
            <a:endParaRPr b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Allow user to input location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Search for venues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See other users in the area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Draggable cursor</a:t>
            </a:r>
            <a:endParaRPr sz="1800"/>
          </a:p>
        </p:txBody>
      </p:sp>
      <p:sp>
        <p:nvSpPr>
          <p:cNvPr id="793" name="Google Shape;793;p57"/>
          <p:cNvSpPr txBox="1"/>
          <p:nvPr>
            <p:ph type="title"/>
          </p:nvPr>
        </p:nvSpPr>
        <p:spPr>
          <a:xfrm>
            <a:off x="713250" y="353820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Google Maps API</a:t>
            </a:r>
            <a:endParaRPr/>
          </a:p>
        </p:txBody>
      </p:sp>
      <p:pic>
        <p:nvPicPr>
          <p:cNvPr id="794" name="Google Shape;79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000" y="938450"/>
            <a:ext cx="1850125" cy="400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"/>
          <p:cNvSpPr/>
          <p:nvPr/>
        </p:nvSpPr>
        <p:spPr>
          <a:xfrm>
            <a:off x="3505600" y="713225"/>
            <a:ext cx="2132787" cy="2132787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58"/>
          <p:cNvSpPr txBox="1"/>
          <p:nvPr>
            <p:ph type="title"/>
          </p:nvPr>
        </p:nvSpPr>
        <p:spPr>
          <a:xfrm>
            <a:off x="1146900" y="3068936"/>
            <a:ext cx="685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801" name="Google Shape;801;p58"/>
          <p:cNvSpPr txBox="1"/>
          <p:nvPr>
            <p:ph idx="2" type="title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802" name="Google Shape;802;p58"/>
          <p:cNvGrpSpPr/>
          <p:nvPr/>
        </p:nvGrpSpPr>
        <p:grpSpPr>
          <a:xfrm>
            <a:off x="1414861" y="1148703"/>
            <a:ext cx="709302" cy="709356"/>
            <a:chOff x="1074511" y="925228"/>
            <a:chExt cx="709302" cy="709356"/>
          </a:xfrm>
        </p:grpSpPr>
        <p:sp>
          <p:nvSpPr>
            <p:cNvPr id="803" name="Google Shape;803;p58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rect b="b" l="l" r="r" t="t"/>
              <a:pathLst>
                <a:path extrusionOk="0" h="9728" w="9727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8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rect b="b" l="l" r="r" t="t"/>
              <a:pathLst>
                <a:path extrusionOk="0" fill="none" h="2250" w="2007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8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rect b="b" l="l" r="r" t="t"/>
              <a:pathLst>
                <a:path extrusionOk="0" fill="none" h="4500" w="4469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" name="Google Shape;806;p58"/>
          <p:cNvGrpSpPr/>
          <p:nvPr/>
        </p:nvGrpSpPr>
        <p:grpSpPr>
          <a:xfrm>
            <a:off x="6543922" y="843718"/>
            <a:ext cx="851910" cy="781546"/>
            <a:chOff x="7145197" y="889118"/>
            <a:chExt cx="851910" cy="781546"/>
          </a:xfrm>
        </p:grpSpPr>
        <p:sp>
          <p:nvSpPr>
            <p:cNvPr id="807" name="Google Shape;807;p58"/>
            <p:cNvSpPr/>
            <p:nvPr/>
          </p:nvSpPr>
          <p:spPr>
            <a:xfrm rot="989540">
              <a:off x="7709562" y="1210205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2"/>
                  </a:moveTo>
                  <a:cubicBezTo>
                    <a:pt x="1" y="426"/>
                    <a:pt x="396" y="0"/>
                    <a:pt x="913" y="0"/>
                  </a:cubicBezTo>
                  <a:cubicBezTo>
                    <a:pt x="1429" y="0"/>
                    <a:pt x="1825" y="395"/>
                    <a:pt x="1855" y="912"/>
                  </a:cubicBezTo>
                  <a:cubicBezTo>
                    <a:pt x="1855" y="1429"/>
                    <a:pt x="1429" y="1824"/>
                    <a:pt x="943" y="1824"/>
                  </a:cubicBezTo>
                  <a:cubicBezTo>
                    <a:pt x="426" y="1854"/>
                    <a:pt x="1" y="1429"/>
                    <a:pt x="1" y="91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8"/>
            <p:cNvSpPr/>
            <p:nvPr/>
          </p:nvSpPr>
          <p:spPr>
            <a:xfrm rot="989540">
              <a:off x="7538656" y="1161368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3"/>
                  </a:moveTo>
                  <a:cubicBezTo>
                    <a:pt x="1" y="426"/>
                    <a:pt x="426" y="1"/>
                    <a:pt x="913" y="1"/>
                  </a:cubicBezTo>
                  <a:cubicBezTo>
                    <a:pt x="1429" y="1"/>
                    <a:pt x="1855" y="396"/>
                    <a:pt x="1855" y="913"/>
                  </a:cubicBezTo>
                  <a:cubicBezTo>
                    <a:pt x="1855" y="1429"/>
                    <a:pt x="1460" y="1824"/>
                    <a:pt x="943" y="1824"/>
                  </a:cubicBezTo>
                  <a:cubicBezTo>
                    <a:pt x="426" y="1855"/>
                    <a:pt x="1" y="1429"/>
                    <a:pt x="1" y="91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8"/>
            <p:cNvSpPr/>
            <p:nvPr/>
          </p:nvSpPr>
          <p:spPr>
            <a:xfrm rot="989540">
              <a:off x="7367734" y="1112584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31" y="942"/>
                  </a:moveTo>
                  <a:cubicBezTo>
                    <a:pt x="0" y="426"/>
                    <a:pt x="426" y="0"/>
                    <a:pt x="943" y="0"/>
                  </a:cubicBezTo>
                  <a:cubicBezTo>
                    <a:pt x="1429" y="0"/>
                    <a:pt x="1855" y="395"/>
                    <a:pt x="1855" y="912"/>
                  </a:cubicBezTo>
                  <a:cubicBezTo>
                    <a:pt x="1855" y="1429"/>
                    <a:pt x="1459" y="1824"/>
                    <a:pt x="943" y="1824"/>
                  </a:cubicBezTo>
                  <a:cubicBezTo>
                    <a:pt x="426" y="1854"/>
                    <a:pt x="31" y="1429"/>
                    <a:pt x="31" y="94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8"/>
            <p:cNvSpPr/>
            <p:nvPr/>
          </p:nvSpPr>
          <p:spPr>
            <a:xfrm rot="989540">
              <a:off x="7216491" y="977355"/>
              <a:ext cx="709321" cy="605073"/>
            </a:xfrm>
            <a:custGeom>
              <a:rect b="b" l="l" r="r" t="t"/>
              <a:pathLst>
                <a:path extrusionOk="0" fill="none" h="10761" w="12615">
                  <a:moveTo>
                    <a:pt x="2858" y="8451"/>
                  </a:moveTo>
                  <a:lnTo>
                    <a:pt x="5989" y="8420"/>
                  </a:lnTo>
                  <a:cubicBezTo>
                    <a:pt x="6475" y="10396"/>
                    <a:pt x="7995" y="10730"/>
                    <a:pt x="8876" y="10761"/>
                  </a:cubicBezTo>
                  <a:cubicBezTo>
                    <a:pt x="9059" y="10761"/>
                    <a:pt x="9150" y="10518"/>
                    <a:pt x="8998" y="10426"/>
                  </a:cubicBezTo>
                  <a:cubicBezTo>
                    <a:pt x="8025" y="9667"/>
                    <a:pt x="8390" y="8390"/>
                    <a:pt x="8390" y="8390"/>
                  </a:cubicBezTo>
                  <a:lnTo>
                    <a:pt x="9849" y="8390"/>
                  </a:lnTo>
                  <a:cubicBezTo>
                    <a:pt x="11369" y="8360"/>
                    <a:pt x="12615" y="7113"/>
                    <a:pt x="12615" y="5563"/>
                  </a:cubicBezTo>
                  <a:lnTo>
                    <a:pt x="12584" y="2767"/>
                  </a:lnTo>
                  <a:cubicBezTo>
                    <a:pt x="12554" y="1247"/>
                    <a:pt x="11308" y="1"/>
                    <a:pt x="9758" y="1"/>
                  </a:cubicBezTo>
                  <a:lnTo>
                    <a:pt x="2767" y="92"/>
                  </a:lnTo>
                  <a:cubicBezTo>
                    <a:pt x="1247" y="92"/>
                    <a:pt x="1" y="1369"/>
                    <a:pt x="1" y="2888"/>
                  </a:cubicBezTo>
                  <a:lnTo>
                    <a:pt x="31" y="5685"/>
                  </a:lnTo>
                  <a:cubicBezTo>
                    <a:pt x="61" y="7235"/>
                    <a:pt x="1338" y="8481"/>
                    <a:pt x="2858" y="8451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5" y="702500"/>
            <a:ext cx="9088952" cy="31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0"/>
          <p:cNvSpPr txBox="1"/>
          <p:nvPr>
            <p:ph type="title"/>
          </p:nvPr>
        </p:nvSpPr>
        <p:spPr>
          <a:xfrm>
            <a:off x="713250" y="25564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3"/>
          <p:cNvSpPr/>
          <p:nvPr/>
        </p:nvSpPr>
        <p:spPr>
          <a:xfrm>
            <a:off x="3505600" y="713225"/>
            <a:ext cx="2132787" cy="2132787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3"/>
          <p:cNvSpPr txBox="1"/>
          <p:nvPr>
            <p:ph type="title"/>
          </p:nvPr>
        </p:nvSpPr>
        <p:spPr>
          <a:xfrm>
            <a:off x="1146900" y="3068936"/>
            <a:ext cx="685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71" name="Google Shape;671;p43"/>
          <p:cNvSpPr txBox="1"/>
          <p:nvPr>
            <p:ph idx="2" type="title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72" name="Google Shape;672;p43"/>
          <p:cNvGrpSpPr/>
          <p:nvPr/>
        </p:nvGrpSpPr>
        <p:grpSpPr>
          <a:xfrm>
            <a:off x="1414861" y="1148703"/>
            <a:ext cx="709302" cy="709356"/>
            <a:chOff x="1074511" y="925228"/>
            <a:chExt cx="709302" cy="709356"/>
          </a:xfrm>
        </p:grpSpPr>
        <p:sp>
          <p:nvSpPr>
            <p:cNvPr id="673" name="Google Shape;673;p43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rect b="b" l="l" r="r" t="t"/>
              <a:pathLst>
                <a:path extrusionOk="0" h="9728" w="9727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rect b="b" l="l" r="r" t="t"/>
              <a:pathLst>
                <a:path extrusionOk="0" fill="none" h="2250" w="2007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rect b="b" l="l" r="r" t="t"/>
              <a:pathLst>
                <a:path extrusionOk="0" fill="none" h="4500" w="4469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43"/>
          <p:cNvGrpSpPr/>
          <p:nvPr/>
        </p:nvGrpSpPr>
        <p:grpSpPr>
          <a:xfrm>
            <a:off x="6543922" y="843718"/>
            <a:ext cx="851910" cy="781546"/>
            <a:chOff x="7145197" y="889118"/>
            <a:chExt cx="851910" cy="781546"/>
          </a:xfrm>
        </p:grpSpPr>
        <p:sp>
          <p:nvSpPr>
            <p:cNvPr id="677" name="Google Shape;677;p43"/>
            <p:cNvSpPr/>
            <p:nvPr/>
          </p:nvSpPr>
          <p:spPr>
            <a:xfrm rot="989540">
              <a:off x="7709562" y="1210205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2"/>
                  </a:moveTo>
                  <a:cubicBezTo>
                    <a:pt x="1" y="426"/>
                    <a:pt x="396" y="0"/>
                    <a:pt x="913" y="0"/>
                  </a:cubicBezTo>
                  <a:cubicBezTo>
                    <a:pt x="1429" y="0"/>
                    <a:pt x="1825" y="395"/>
                    <a:pt x="1855" y="912"/>
                  </a:cubicBezTo>
                  <a:cubicBezTo>
                    <a:pt x="1855" y="1429"/>
                    <a:pt x="1429" y="1824"/>
                    <a:pt x="943" y="1824"/>
                  </a:cubicBezTo>
                  <a:cubicBezTo>
                    <a:pt x="426" y="1854"/>
                    <a:pt x="1" y="1429"/>
                    <a:pt x="1" y="91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 rot="989540">
              <a:off x="7538656" y="1161368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3"/>
                  </a:moveTo>
                  <a:cubicBezTo>
                    <a:pt x="1" y="426"/>
                    <a:pt x="426" y="1"/>
                    <a:pt x="913" y="1"/>
                  </a:cubicBezTo>
                  <a:cubicBezTo>
                    <a:pt x="1429" y="1"/>
                    <a:pt x="1855" y="396"/>
                    <a:pt x="1855" y="913"/>
                  </a:cubicBezTo>
                  <a:cubicBezTo>
                    <a:pt x="1855" y="1429"/>
                    <a:pt x="1460" y="1824"/>
                    <a:pt x="943" y="1824"/>
                  </a:cubicBezTo>
                  <a:cubicBezTo>
                    <a:pt x="426" y="1855"/>
                    <a:pt x="1" y="1429"/>
                    <a:pt x="1" y="91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 rot="989540">
              <a:off x="7367734" y="1112584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31" y="942"/>
                  </a:moveTo>
                  <a:cubicBezTo>
                    <a:pt x="0" y="426"/>
                    <a:pt x="426" y="0"/>
                    <a:pt x="943" y="0"/>
                  </a:cubicBezTo>
                  <a:cubicBezTo>
                    <a:pt x="1429" y="0"/>
                    <a:pt x="1855" y="395"/>
                    <a:pt x="1855" y="912"/>
                  </a:cubicBezTo>
                  <a:cubicBezTo>
                    <a:pt x="1855" y="1429"/>
                    <a:pt x="1459" y="1824"/>
                    <a:pt x="943" y="1824"/>
                  </a:cubicBezTo>
                  <a:cubicBezTo>
                    <a:pt x="426" y="1854"/>
                    <a:pt x="31" y="1429"/>
                    <a:pt x="31" y="94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 rot="989540">
              <a:off x="7216491" y="977355"/>
              <a:ext cx="709321" cy="605073"/>
            </a:xfrm>
            <a:custGeom>
              <a:rect b="b" l="l" r="r" t="t"/>
              <a:pathLst>
                <a:path extrusionOk="0" fill="none" h="10761" w="12615">
                  <a:moveTo>
                    <a:pt x="2858" y="8451"/>
                  </a:moveTo>
                  <a:lnTo>
                    <a:pt x="5989" y="8420"/>
                  </a:lnTo>
                  <a:cubicBezTo>
                    <a:pt x="6475" y="10396"/>
                    <a:pt x="7995" y="10730"/>
                    <a:pt x="8876" y="10761"/>
                  </a:cubicBezTo>
                  <a:cubicBezTo>
                    <a:pt x="9059" y="10761"/>
                    <a:pt x="9150" y="10518"/>
                    <a:pt x="8998" y="10426"/>
                  </a:cubicBezTo>
                  <a:cubicBezTo>
                    <a:pt x="8025" y="9667"/>
                    <a:pt x="8390" y="8390"/>
                    <a:pt x="8390" y="8390"/>
                  </a:cubicBezTo>
                  <a:lnTo>
                    <a:pt x="9849" y="8390"/>
                  </a:lnTo>
                  <a:cubicBezTo>
                    <a:pt x="11369" y="8360"/>
                    <a:pt x="12615" y="7113"/>
                    <a:pt x="12615" y="5563"/>
                  </a:cubicBezTo>
                  <a:lnTo>
                    <a:pt x="12584" y="2767"/>
                  </a:lnTo>
                  <a:cubicBezTo>
                    <a:pt x="12554" y="1247"/>
                    <a:pt x="11308" y="1"/>
                    <a:pt x="9758" y="1"/>
                  </a:cubicBezTo>
                  <a:lnTo>
                    <a:pt x="2767" y="92"/>
                  </a:lnTo>
                  <a:cubicBezTo>
                    <a:pt x="1247" y="92"/>
                    <a:pt x="1" y="1369"/>
                    <a:pt x="1" y="2888"/>
                  </a:cubicBezTo>
                  <a:lnTo>
                    <a:pt x="31" y="5685"/>
                  </a:lnTo>
                  <a:cubicBezTo>
                    <a:pt x="61" y="7235"/>
                    <a:pt x="1338" y="8481"/>
                    <a:pt x="2858" y="8451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4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686" name="Google Shape;686;p44"/>
          <p:cNvSpPr txBox="1"/>
          <p:nvPr/>
        </p:nvSpPr>
        <p:spPr>
          <a:xfrm>
            <a:off x="882125" y="17777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Connect Local Musicians</a:t>
            </a:r>
            <a:endParaRPr sz="1600" u="sng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Showcase Videos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Genre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Instrument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Skill Level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Location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7" name="Google Shape;687;p44"/>
          <p:cNvSpPr txBox="1"/>
          <p:nvPr/>
        </p:nvSpPr>
        <p:spPr>
          <a:xfrm>
            <a:off x="4773504" y="17777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Display Local Shows</a:t>
            </a:r>
            <a:endParaRPr sz="1600" u="sng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Bands + Individuals can enter details of local gigs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Specify genre / setlist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People can follow bands, receive notifications of their shows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5"/>
          <p:cNvSpPr txBox="1"/>
          <p:nvPr>
            <p:ph type="title"/>
          </p:nvPr>
        </p:nvSpPr>
        <p:spPr>
          <a:xfrm>
            <a:off x="713250" y="331820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- Original UI</a:t>
            </a:r>
            <a:endParaRPr/>
          </a:p>
        </p:txBody>
      </p:sp>
      <p:pic>
        <p:nvPicPr>
          <p:cNvPr id="693" name="Google Shape;69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675" y="903912"/>
            <a:ext cx="1904175" cy="4120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4" name="Google Shape;69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6138" y="852500"/>
            <a:ext cx="1951725" cy="4223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5" name="Google Shape;69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6150" y="852463"/>
            <a:ext cx="1951725" cy="4223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6"/>
          <p:cNvSpPr txBox="1"/>
          <p:nvPr>
            <p:ph idx="1" type="subTitle"/>
          </p:nvPr>
        </p:nvSpPr>
        <p:spPr>
          <a:xfrm>
            <a:off x="539525" y="1432300"/>
            <a:ext cx="8064900" cy="3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87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Lato"/>
              <a:buChar char="●"/>
            </a:pP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Streamlined Design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- The app must be easily used by a wide range (&gt;80%) of users. The general workflow must be transparent, and adhere to the Apple AppStore technical specifications</a:t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t/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877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Lato"/>
              <a:buChar char="●"/>
            </a:pP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Reliable and Efficient Communication 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 Messaging should happen with </a:t>
            </a:r>
            <a:r>
              <a:rPr i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very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infrequent erros (&lt;1% Do Not Send), and deliver relatively quickly (&lt; 30 seconds with strong network)</a:t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t/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877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Lato"/>
              <a:buChar char="●"/>
            </a:pP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Accurate Location Data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- The location data must be able to pinpoint an exact location (address) on the generated map (+/- 0.5 miles)</a:t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t/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877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Lato"/>
              <a:buChar char="●"/>
            </a:pP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Secure Backend 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 Our application should securely store passwords and user data, subject to pen-tests</a:t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01" name="Google Shape;701;p46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Requirements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7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Deliverable</a:t>
            </a:r>
            <a:endParaRPr/>
          </a:p>
        </p:txBody>
      </p:sp>
      <p:sp>
        <p:nvSpPr>
          <p:cNvPr id="707" name="Google Shape;707;p47"/>
          <p:cNvSpPr txBox="1"/>
          <p:nvPr/>
        </p:nvSpPr>
        <p:spPr>
          <a:xfrm>
            <a:off x="727650" y="17359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Complete Shippable Application</a:t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8" name="Google Shape;708;p47"/>
          <p:cNvSpPr txBox="1"/>
          <p:nvPr/>
        </p:nvSpPr>
        <p:spPr>
          <a:xfrm>
            <a:off x="2385000" y="2371025"/>
            <a:ext cx="4374000" cy="1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Profiles + Search Functionality</a:t>
            </a:r>
            <a:endParaRPr b="0" i="0" sz="1300" u="none" cap="none" strike="noStrik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User-to-user communication</a:t>
            </a:r>
            <a:endParaRPr b="0" i="0" sz="1300" u="none" cap="none" strike="noStrik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Messaging board</a:t>
            </a:r>
            <a:endParaRPr b="0" i="0" sz="1300" u="none" cap="none" strike="noStrik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Authentication</a:t>
            </a:r>
            <a:endParaRPr b="0" i="0" sz="1300" u="none" cap="none" strike="noStrik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Map data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8"/>
          <p:cNvSpPr/>
          <p:nvPr/>
        </p:nvSpPr>
        <p:spPr>
          <a:xfrm>
            <a:off x="3505600" y="713225"/>
            <a:ext cx="2132787" cy="2132787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8"/>
          <p:cNvSpPr txBox="1"/>
          <p:nvPr>
            <p:ph type="title"/>
          </p:nvPr>
        </p:nvSpPr>
        <p:spPr>
          <a:xfrm>
            <a:off x="1146900" y="3068936"/>
            <a:ext cx="685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Views</a:t>
            </a:r>
            <a:endParaRPr/>
          </a:p>
        </p:txBody>
      </p:sp>
      <p:sp>
        <p:nvSpPr>
          <p:cNvPr id="715" name="Google Shape;715;p48"/>
          <p:cNvSpPr txBox="1"/>
          <p:nvPr>
            <p:ph idx="2" type="title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716" name="Google Shape;716;p48"/>
          <p:cNvGrpSpPr/>
          <p:nvPr/>
        </p:nvGrpSpPr>
        <p:grpSpPr>
          <a:xfrm>
            <a:off x="1414861" y="1148703"/>
            <a:ext cx="709302" cy="709356"/>
            <a:chOff x="1074511" y="925228"/>
            <a:chExt cx="709302" cy="709356"/>
          </a:xfrm>
        </p:grpSpPr>
        <p:sp>
          <p:nvSpPr>
            <p:cNvPr id="717" name="Google Shape;717;p48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rect b="b" l="l" r="r" t="t"/>
              <a:pathLst>
                <a:path extrusionOk="0" h="9728" w="9727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8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rect b="b" l="l" r="r" t="t"/>
              <a:pathLst>
                <a:path extrusionOk="0" fill="none" h="2250" w="2007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8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rect b="b" l="l" r="r" t="t"/>
              <a:pathLst>
                <a:path extrusionOk="0" fill="none" h="4500" w="4469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48"/>
          <p:cNvGrpSpPr/>
          <p:nvPr/>
        </p:nvGrpSpPr>
        <p:grpSpPr>
          <a:xfrm>
            <a:off x="6543922" y="843718"/>
            <a:ext cx="851910" cy="781546"/>
            <a:chOff x="7145197" y="889118"/>
            <a:chExt cx="851910" cy="781546"/>
          </a:xfrm>
        </p:grpSpPr>
        <p:sp>
          <p:nvSpPr>
            <p:cNvPr id="721" name="Google Shape;721;p48"/>
            <p:cNvSpPr/>
            <p:nvPr/>
          </p:nvSpPr>
          <p:spPr>
            <a:xfrm rot="989540">
              <a:off x="7709562" y="1210205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2"/>
                  </a:moveTo>
                  <a:cubicBezTo>
                    <a:pt x="1" y="426"/>
                    <a:pt x="396" y="0"/>
                    <a:pt x="913" y="0"/>
                  </a:cubicBezTo>
                  <a:cubicBezTo>
                    <a:pt x="1429" y="0"/>
                    <a:pt x="1825" y="395"/>
                    <a:pt x="1855" y="912"/>
                  </a:cubicBezTo>
                  <a:cubicBezTo>
                    <a:pt x="1855" y="1429"/>
                    <a:pt x="1429" y="1824"/>
                    <a:pt x="943" y="1824"/>
                  </a:cubicBezTo>
                  <a:cubicBezTo>
                    <a:pt x="426" y="1854"/>
                    <a:pt x="1" y="1429"/>
                    <a:pt x="1" y="91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8"/>
            <p:cNvSpPr/>
            <p:nvPr/>
          </p:nvSpPr>
          <p:spPr>
            <a:xfrm rot="989540">
              <a:off x="7538656" y="1161368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3"/>
                  </a:moveTo>
                  <a:cubicBezTo>
                    <a:pt x="1" y="426"/>
                    <a:pt x="426" y="1"/>
                    <a:pt x="913" y="1"/>
                  </a:cubicBezTo>
                  <a:cubicBezTo>
                    <a:pt x="1429" y="1"/>
                    <a:pt x="1855" y="396"/>
                    <a:pt x="1855" y="913"/>
                  </a:cubicBezTo>
                  <a:cubicBezTo>
                    <a:pt x="1855" y="1429"/>
                    <a:pt x="1460" y="1824"/>
                    <a:pt x="943" y="1824"/>
                  </a:cubicBezTo>
                  <a:cubicBezTo>
                    <a:pt x="426" y="1855"/>
                    <a:pt x="1" y="1429"/>
                    <a:pt x="1" y="91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8"/>
            <p:cNvSpPr/>
            <p:nvPr/>
          </p:nvSpPr>
          <p:spPr>
            <a:xfrm rot="989540">
              <a:off x="7367734" y="1112584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31" y="942"/>
                  </a:moveTo>
                  <a:cubicBezTo>
                    <a:pt x="0" y="426"/>
                    <a:pt x="426" y="0"/>
                    <a:pt x="943" y="0"/>
                  </a:cubicBezTo>
                  <a:cubicBezTo>
                    <a:pt x="1429" y="0"/>
                    <a:pt x="1855" y="395"/>
                    <a:pt x="1855" y="912"/>
                  </a:cubicBezTo>
                  <a:cubicBezTo>
                    <a:pt x="1855" y="1429"/>
                    <a:pt x="1459" y="1824"/>
                    <a:pt x="943" y="1824"/>
                  </a:cubicBezTo>
                  <a:cubicBezTo>
                    <a:pt x="426" y="1854"/>
                    <a:pt x="31" y="1429"/>
                    <a:pt x="31" y="94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8"/>
            <p:cNvSpPr/>
            <p:nvPr/>
          </p:nvSpPr>
          <p:spPr>
            <a:xfrm rot="989540">
              <a:off x="7216491" y="977355"/>
              <a:ext cx="709321" cy="605073"/>
            </a:xfrm>
            <a:custGeom>
              <a:rect b="b" l="l" r="r" t="t"/>
              <a:pathLst>
                <a:path extrusionOk="0" fill="none" h="10761" w="12615">
                  <a:moveTo>
                    <a:pt x="2858" y="8451"/>
                  </a:moveTo>
                  <a:lnTo>
                    <a:pt x="5989" y="8420"/>
                  </a:lnTo>
                  <a:cubicBezTo>
                    <a:pt x="6475" y="10396"/>
                    <a:pt x="7995" y="10730"/>
                    <a:pt x="8876" y="10761"/>
                  </a:cubicBezTo>
                  <a:cubicBezTo>
                    <a:pt x="9059" y="10761"/>
                    <a:pt x="9150" y="10518"/>
                    <a:pt x="8998" y="10426"/>
                  </a:cubicBezTo>
                  <a:cubicBezTo>
                    <a:pt x="8025" y="9667"/>
                    <a:pt x="8390" y="8390"/>
                    <a:pt x="8390" y="8390"/>
                  </a:cubicBezTo>
                  <a:lnTo>
                    <a:pt x="9849" y="8390"/>
                  </a:lnTo>
                  <a:cubicBezTo>
                    <a:pt x="11369" y="8360"/>
                    <a:pt x="12615" y="7113"/>
                    <a:pt x="12615" y="5563"/>
                  </a:cubicBezTo>
                  <a:lnTo>
                    <a:pt x="12584" y="2767"/>
                  </a:lnTo>
                  <a:cubicBezTo>
                    <a:pt x="12554" y="1247"/>
                    <a:pt x="11308" y="1"/>
                    <a:pt x="9758" y="1"/>
                  </a:cubicBezTo>
                  <a:lnTo>
                    <a:pt x="2767" y="92"/>
                  </a:lnTo>
                  <a:cubicBezTo>
                    <a:pt x="1247" y="92"/>
                    <a:pt x="1" y="1369"/>
                    <a:pt x="1" y="2888"/>
                  </a:cubicBezTo>
                  <a:lnTo>
                    <a:pt x="31" y="5685"/>
                  </a:lnTo>
                  <a:cubicBezTo>
                    <a:pt x="61" y="7235"/>
                    <a:pt x="1338" y="8481"/>
                    <a:pt x="2858" y="8451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9"/>
          <p:cNvSpPr txBox="1"/>
          <p:nvPr>
            <p:ph type="title"/>
          </p:nvPr>
        </p:nvSpPr>
        <p:spPr>
          <a:xfrm>
            <a:off x="-2080175" y="627157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System</a:t>
            </a:r>
            <a:endParaRPr/>
          </a:p>
        </p:txBody>
      </p:sp>
      <p:pic>
        <p:nvPicPr>
          <p:cNvPr id="730" name="Google Shape;7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677" y="93675"/>
            <a:ext cx="4439100" cy="49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 txBox="1"/>
          <p:nvPr>
            <p:ph type="title"/>
          </p:nvPr>
        </p:nvSpPr>
        <p:spPr>
          <a:xfrm>
            <a:off x="713250" y="1812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Flow</a:t>
            </a:r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425" y="855600"/>
            <a:ext cx="6440250" cy="39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rld Usability Day by Slidesgo">
  <a:themeElements>
    <a:clrScheme name="Simple Light">
      <a:dk1>
        <a:srgbClr val="FFFFFF"/>
      </a:dk1>
      <a:lt1>
        <a:srgbClr val="263238"/>
      </a:lt1>
      <a:dk2>
        <a:srgbClr val="595959"/>
      </a:dk2>
      <a:lt2>
        <a:srgbClr val="F3F3F3"/>
      </a:lt2>
      <a:accent1>
        <a:srgbClr val="C52878"/>
      </a:accent1>
      <a:accent2>
        <a:srgbClr val="D36980"/>
      </a:accent2>
      <a:accent3>
        <a:srgbClr val="860CD1"/>
      </a:accent3>
      <a:accent4>
        <a:srgbClr val="63A4D5"/>
      </a:accent4>
      <a:accent5>
        <a:srgbClr val="8BE1E5"/>
      </a:accent5>
      <a:accent6>
        <a:srgbClr val="F7ED8B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